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8F46-D387-4E0E-8FD0-CEF54564BCD7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D96EC-6D16-4D5A-9B35-4434B989B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Block 2 Study Guide Answers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Atom= Smallest particle of an element. Molecule= 2 or more atoms bonded together.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Properties tell us what </a:t>
            </a:r>
            <a:r>
              <a:rPr lang="en-US" u="sng" dirty="0" smtClean="0">
                <a:latin typeface="Rockwell" pitchFamily="18" charset="0"/>
              </a:rPr>
              <a:t>could</a:t>
            </a:r>
            <a:r>
              <a:rPr lang="en-US" dirty="0" smtClean="0">
                <a:latin typeface="Rockwell" pitchFamily="18" charset="0"/>
              </a:rPr>
              <a:t> happen. Changes tell us what </a:t>
            </a:r>
            <a:r>
              <a:rPr lang="en-US" u="sng" dirty="0" smtClean="0">
                <a:latin typeface="Rockwell" pitchFamily="18" charset="0"/>
              </a:rPr>
              <a:t>is</a:t>
            </a:r>
            <a:r>
              <a:rPr lang="en-US" dirty="0" smtClean="0">
                <a:latin typeface="Rockwell" pitchFamily="18" charset="0"/>
              </a:rPr>
              <a:t> happening.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Physical Prop= physical characteristics. Chem. prop= how could change chemically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Phys changes= change in appearance. Chem. changes= change in substance.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Phys changes= yes        chem. changes= no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Solid, liquid, gas, plasma. Plasma=high energy, solid= low energy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Reactant= what goes in. Product= what comes out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Add energy= speeds up. Take energy= slows down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Graph tells us heat energy always changes, temperature stays the same during phase change.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Block 3 Study Guide Answers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Energy= Ability to do work or cause change. Wave= Transfer of energy. Medium= material wave travels through.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Amplitude and wavelength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See board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Transverse=light, Longitudinal= sound, surface= ocean wave.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Reflection= bouncing off of wave when it strikes a barrier. Refraction= bending of wave when entering a new medium.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Light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See board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Conduction= pan touching a stove, convection= water in the pan, radiation= sunlight.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Rockwell" pitchFamily="18" charset="0"/>
              </a:rPr>
              <a:t>Block 4 Study Guide Answers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Mass= amount of matter in an object. Weight= measure of force of gravity on an object. Mass is constant, weight is not.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Gravity= force that pulls all objects towards it’s center. Towards the center.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Mass and distance. As mass increases, gravity increases. As distance increases, gravity decreases.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Potential energy= stored energy ready to be used. Kinetic energy= energy of movement.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Mechanical, thermal, chemical, electrical, electromagnetic, and nuclear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See board.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</a:rPr>
              <a:t>Block 5 Study Guide Answers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34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Force= A push or pull in a given direction. Machine= a device that helps make work easier by changing the size or direction (or both) of a force.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Inclined plane, wedge, screw, lever, wheel and axle, pulley, gear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Fulcrum= pivot point of a lever. 1</a:t>
            </a:r>
            <a:r>
              <a:rPr lang="en-US" sz="2000" baseline="30000" dirty="0" smtClean="0">
                <a:latin typeface="Rockwell" pitchFamily="18" charset="0"/>
              </a:rPr>
              <a:t>st</a:t>
            </a:r>
            <a:r>
              <a:rPr lang="en-US" sz="2000" dirty="0" smtClean="0">
                <a:latin typeface="Rockwell" pitchFamily="18" charset="0"/>
              </a:rPr>
              <a:t> class= Input Fulcrum Output, 2</a:t>
            </a:r>
            <a:r>
              <a:rPr lang="en-US" sz="2000" baseline="30000" dirty="0" smtClean="0">
                <a:latin typeface="Rockwell" pitchFamily="18" charset="0"/>
              </a:rPr>
              <a:t>nd</a:t>
            </a:r>
            <a:r>
              <a:rPr lang="en-US" sz="2000" dirty="0" smtClean="0">
                <a:latin typeface="Rockwell" pitchFamily="18" charset="0"/>
              </a:rPr>
              <a:t> class= Fulcrum Output Input, 3</a:t>
            </a:r>
            <a:r>
              <a:rPr lang="en-US" sz="2000" baseline="30000" dirty="0" smtClean="0">
                <a:latin typeface="Rockwell" pitchFamily="18" charset="0"/>
              </a:rPr>
              <a:t>rd</a:t>
            </a:r>
            <a:r>
              <a:rPr lang="en-US" sz="2000" dirty="0" smtClean="0">
                <a:latin typeface="Rockwell" pitchFamily="18" charset="0"/>
              </a:rPr>
              <a:t> class= Fulcrum Input Output.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See board.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Mechanical Advantage= number of times a machine multiples the effort force. Effort arm /resistance arm.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A ramp. Length of incline / height of incline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Wedge= A moveable inclined plane, used for cutting. Screw= An inclined plane wrapped around a cylinder.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A large cylinder connected to a small cylinder, that turn about the same point.  Radius of the wheel / radius of the axle</a:t>
            </a:r>
          </a:p>
          <a:p>
            <a:pPr marL="514350" indent="-514350">
              <a:buAutoNum type="arabicPeriod"/>
            </a:pPr>
            <a:r>
              <a:rPr lang="en-US" sz="2000" dirty="0" smtClean="0">
                <a:latin typeface="Rockwell" pitchFamily="18" charset="0"/>
              </a:rPr>
              <a:t>A grooved wheel with a rope, belt, chain wrapped around for lifting. Count the number of sections of rope that support the load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Rockwell" pitchFamily="18" charset="0"/>
              </a:rPr>
              <a:t>Block 6 Study Guide Answers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Organism= a living thing. Species= a group of organisms that are able to interbreed and produce fertile offspring. Ecosystem= a community of organisms and their </a:t>
            </a:r>
            <a:r>
              <a:rPr lang="en-US" dirty="0" err="1" smtClean="0">
                <a:latin typeface="Rockwell" pitchFamily="18" charset="0"/>
              </a:rPr>
              <a:t>abiotic</a:t>
            </a:r>
            <a:r>
              <a:rPr lang="en-US" dirty="0" smtClean="0">
                <a:latin typeface="Rockwell" pitchFamily="18" charset="0"/>
              </a:rPr>
              <a:t> environment. Environment= all biotic and </a:t>
            </a:r>
            <a:r>
              <a:rPr lang="en-US" dirty="0" err="1" smtClean="0">
                <a:latin typeface="Rockwell" pitchFamily="18" charset="0"/>
              </a:rPr>
              <a:t>abiotic</a:t>
            </a:r>
            <a:r>
              <a:rPr lang="en-US" dirty="0" smtClean="0">
                <a:latin typeface="Rockwell" pitchFamily="18" charset="0"/>
              </a:rPr>
              <a:t> around an organism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Carrying capacity= how many organisms can an environment hold. Competition= fighting for limited resources.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Producer= makes food. Consumer= eats food. Decomposer= eats dead and waste.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reactants= co</a:t>
            </a:r>
            <a:r>
              <a:rPr lang="en-US" baseline="-25000" dirty="0" smtClean="0">
                <a:latin typeface="Rockwell" pitchFamily="18" charset="0"/>
              </a:rPr>
              <a:t>2</a:t>
            </a:r>
            <a:r>
              <a:rPr lang="en-US" dirty="0" smtClean="0">
                <a:latin typeface="Rockwell" pitchFamily="18" charset="0"/>
              </a:rPr>
              <a:t> and h</a:t>
            </a:r>
            <a:r>
              <a:rPr lang="en-US" baseline="-25000" dirty="0" smtClean="0">
                <a:latin typeface="Rockwell" pitchFamily="18" charset="0"/>
              </a:rPr>
              <a:t>2</a:t>
            </a:r>
            <a:r>
              <a:rPr lang="en-US" dirty="0" smtClean="0">
                <a:latin typeface="Rockwell" pitchFamily="18" charset="0"/>
              </a:rPr>
              <a:t>o. Products= o</a:t>
            </a:r>
            <a:r>
              <a:rPr lang="en-US" baseline="-25000" dirty="0" smtClean="0">
                <a:latin typeface="Rockwell" pitchFamily="18" charset="0"/>
              </a:rPr>
              <a:t>2</a:t>
            </a:r>
            <a:r>
              <a:rPr lang="en-US" dirty="0" smtClean="0">
                <a:latin typeface="Rockwell" pitchFamily="18" charset="0"/>
              </a:rPr>
              <a:t> and glucose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Reactants= o</a:t>
            </a:r>
            <a:r>
              <a:rPr lang="en-US" baseline="-25000" dirty="0" smtClean="0">
                <a:latin typeface="Rockwell" pitchFamily="18" charset="0"/>
              </a:rPr>
              <a:t>2</a:t>
            </a:r>
            <a:r>
              <a:rPr lang="en-US" dirty="0" smtClean="0">
                <a:latin typeface="Rockwell" pitchFamily="18" charset="0"/>
              </a:rPr>
              <a:t> and glucose and ATP. Products= co</a:t>
            </a:r>
            <a:r>
              <a:rPr lang="en-US" baseline="-25000" dirty="0" smtClean="0">
                <a:latin typeface="Rockwell" pitchFamily="18" charset="0"/>
              </a:rPr>
              <a:t>2</a:t>
            </a:r>
            <a:r>
              <a:rPr lang="en-US" dirty="0" smtClean="0">
                <a:latin typeface="Rockwell" pitchFamily="18" charset="0"/>
              </a:rPr>
              <a:t> and h</a:t>
            </a:r>
            <a:r>
              <a:rPr lang="en-US" baseline="-25000" dirty="0" smtClean="0">
                <a:latin typeface="Rockwell" pitchFamily="18" charset="0"/>
              </a:rPr>
              <a:t>2</a:t>
            </a:r>
            <a:r>
              <a:rPr lang="en-US" dirty="0" smtClean="0">
                <a:latin typeface="Rockwell" pitchFamily="18" charset="0"/>
              </a:rPr>
              <a:t>o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Food chain= energy pathway through series of organisms. Food web= many related food chains tied together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Predator eats the prey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Symbiosis=close </a:t>
            </a:r>
            <a:r>
              <a:rPr lang="en-US" dirty="0" err="1" smtClean="0">
                <a:latin typeface="Rockwell" pitchFamily="18" charset="0"/>
              </a:rPr>
              <a:t>longterm</a:t>
            </a:r>
            <a:r>
              <a:rPr lang="en-US" dirty="0" smtClean="0">
                <a:latin typeface="Rockwell" pitchFamily="18" charset="0"/>
              </a:rPr>
              <a:t> relationship between 2 different species.   Mutualism, commensalism, parasitism.   “faces”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mtClean="0">
                <a:latin typeface="Rockwell" pitchFamily="18" charset="0"/>
              </a:rPr>
              <a:t>Block 1 </a:t>
            </a:r>
            <a:r>
              <a:rPr lang="en-US" dirty="0" smtClean="0">
                <a:latin typeface="Rockwell" pitchFamily="18" charset="0"/>
              </a:rPr>
              <a:t>Study Guide Answers</a:t>
            </a:r>
            <a:endParaRPr lang="en-US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Geology= Study of rock and minerals. Tells us Earth’s history.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Mineral= a naturally occurring, inorganic solid that has a crystal structure and a definite chemical composition. Crystal= a solid in which the atoms are arranged in a pattern that repeats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Rock= collection of minerals. Igneous= cooled molten rock. Sedimentary= sedimentation. Metamorphic= heat and pressure.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Intrusive= in the Earth, extrusive= on the surface.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Weather, erosion, deposition, compaction, cementation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Fault= break in the rock layers, fold= bend in the rock layers.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Preserved record of dead organism.   Turned to stone.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Rockwell" pitchFamily="18" charset="0"/>
              </a:rPr>
              <a:t>Oldest on the bottom layer. Youngest on top layer or cutting through other layers.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784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Rockwell</vt:lpstr>
      <vt:lpstr>Office Theme</vt:lpstr>
      <vt:lpstr>Block 2 Study Guide Answers</vt:lpstr>
      <vt:lpstr>Block 3 Study Guide Answers</vt:lpstr>
      <vt:lpstr>Block 4 Study Guide Answers</vt:lpstr>
      <vt:lpstr>Block 5 Study Guide Answers</vt:lpstr>
      <vt:lpstr>Block 6 Study Guide Answers</vt:lpstr>
      <vt:lpstr>Block 1 Study Guide Answers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1 Study Guide Answers</dc:title>
  <dc:creator>Mr Joy</dc:creator>
  <cp:lastModifiedBy>Jeremy Thrapp</cp:lastModifiedBy>
  <cp:revision>4</cp:revision>
  <dcterms:created xsi:type="dcterms:W3CDTF">2010-04-12T15:05:35Z</dcterms:created>
  <dcterms:modified xsi:type="dcterms:W3CDTF">2015-05-13T15:26:06Z</dcterms:modified>
</cp:coreProperties>
</file>