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80" r:id="rId3"/>
    <p:sldId id="282" r:id="rId4"/>
    <p:sldId id="283" r:id="rId5"/>
    <p:sldId id="284" r:id="rId6"/>
    <p:sldId id="285" r:id="rId7"/>
    <p:sldId id="286" r:id="rId8"/>
    <p:sldId id="288" r:id="rId9"/>
    <p:sldId id="287" r:id="rId10"/>
    <p:sldId id="257" r:id="rId11"/>
    <p:sldId id="277" r:id="rId12"/>
    <p:sldId id="261" r:id="rId13"/>
    <p:sldId id="259" r:id="rId14"/>
    <p:sldId id="268" r:id="rId15"/>
    <p:sldId id="262" r:id="rId16"/>
    <p:sldId id="263" r:id="rId17"/>
    <p:sldId id="264" r:id="rId18"/>
    <p:sldId id="265" r:id="rId19"/>
    <p:sldId id="279" r:id="rId20"/>
    <p:sldId id="266" r:id="rId21"/>
    <p:sldId id="267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0000CC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0000CC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0000CC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0000CC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0000CC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CC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CC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CC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CC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99"/>
    <a:srgbClr val="3399FF"/>
    <a:srgbClr val="CC3300"/>
    <a:srgbClr val="66FFFF"/>
    <a:srgbClr val="993366"/>
    <a:srgbClr val="A5002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93" autoAdjust="0"/>
  </p:normalViewPr>
  <p:slideViewPr>
    <p:cSldViewPr>
      <p:cViewPr varScale="1">
        <p:scale>
          <a:sx n="56" d="100"/>
          <a:sy n="56" d="100"/>
        </p:scale>
        <p:origin x="9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42140CEF-AF28-4CA3-A861-29603820E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1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712DA-C9A4-40ED-8E8A-3BF8EA632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C48FE-28B5-4793-B02B-0C06FD8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BA9D1-B05E-419C-AED8-4D66C1A55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535A4-EB33-4E62-BE81-6A056CEA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FD583-9B6E-41CF-85C0-F353068DF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7EA4D-E7EE-4DBD-BDAD-25561F08C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4C3EA-4C19-4BED-819B-8A8FD278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90BD9-B51A-4F9B-9975-008F7F565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8B1F6-BC5F-4059-819A-DF58F827B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7AC79-0F73-48C2-94E2-5BA983364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B6704-C1F6-467B-A1DA-0D5FA2C7B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4EB6490-C5DE-433F-A65D-7C04E8D5F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3" imgW="1609524" imgH="2438095" progId="">
                  <p:embed/>
                </p:oleObj>
              </mc:Choice>
              <mc:Fallback>
                <p:oleObj name="Photo Editor Photo" r:id="rId3" imgW="1609524" imgH="243809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WordArt 3" descr="Paper bag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9144000" cy="19843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/>
              </a:rPr>
              <a:t>Wind Formation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4800" y="3733800"/>
            <a:ext cx="8839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66FF33"/>
                </a:solidFill>
              </a:rPr>
              <a:t>Wind is air moving from areas of high pressure to areas of low pressure.</a:t>
            </a:r>
            <a:r>
              <a:rPr lang="en-US" sz="40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41325" y="3124200"/>
            <a:ext cx="8931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66FF33"/>
                </a:solidFill>
              </a:rPr>
              <a:t>Wind is caused by uneven heating of Earth and its atmosphere.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utoUpdateAnimBg="0"/>
      <p:bldP spid="205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sotw9_temp0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76600" y="304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CC33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34340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CC33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505200" y="57150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CC33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324600" y="0"/>
            <a:ext cx="2819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chemeClr val="tx1"/>
                </a:solidFill>
              </a:rPr>
              <a:t>Which area receives direct sunlight (A, B, or C)?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248400" y="1752600"/>
            <a:ext cx="2895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The poles always receive indirect sunlight</a:t>
            </a:r>
            <a:r>
              <a:rPr lang="en-US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 (light hits at an angle).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324600" y="4419600"/>
            <a:ext cx="2819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equator always receives direct sunlight.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utoUpdateAnimBg="0"/>
      <p:bldP spid="3079" grpId="0" autoUpdateAnimBg="0"/>
      <p:bldP spid="308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26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1027"/>
          <p:cNvSpPr txBox="1">
            <a:spLocks noChangeArrowheads="1"/>
          </p:cNvSpPr>
          <p:nvPr/>
        </p:nvSpPr>
        <p:spPr bwMode="auto">
          <a:xfrm>
            <a:off x="3886200" y="6142038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Cold Air</a:t>
            </a:r>
          </a:p>
        </p:txBody>
      </p:sp>
      <p:sp>
        <p:nvSpPr>
          <p:cNvPr id="30724" name="Text Box 1028"/>
          <p:cNvSpPr txBox="1">
            <a:spLocks noChangeArrowheads="1"/>
          </p:cNvSpPr>
          <p:nvPr/>
        </p:nvSpPr>
        <p:spPr bwMode="auto">
          <a:xfrm>
            <a:off x="3810000" y="304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Cold Air</a:t>
            </a:r>
          </a:p>
        </p:txBody>
      </p:sp>
      <p:sp>
        <p:nvSpPr>
          <p:cNvPr id="30725" name="Text Box 1029"/>
          <p:cNvSpPr txBox="1">
            <a:spLocks noChangeArrowheads="1"/>
          </p:cNvSpPr>
          <p:nvPr/>
        </p:nvSpPr>
        <p:spPr bwMode="auto">
          <a:xfrm>
            <a:off x="2117725" y="3246438"/>
            <a:ext cx="163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Air</a:t>
            </a:r>
          </a:p>
        </p:txBody>
      </p:sp>
      <p:sp>
        <p:nvSpPr>
          <p:cNvPr id="30726" name="Text Box 1030"/>
          <p:cNvSpPr txBox="1">
            <a:spLocks noChangeArrowheads="1"/>
          </p:cNvSpPr>
          <p:nvPr/>
        </p:nvSpPr>
        <p:spPr bwMode="auto">
          <a:xfrm>
            <a:off x="5394325" y="3276600"/>
            <a:ext cx="1639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Air</a:t>
            </a:r>
          </a:p>
          <a:p>
            <a:pPr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27" name="Text Box 1031"/>
          <p:cNvSpPr txBox="1">
            <a:spLocks noChangeArrowheads="1"/>
          </p:cNvSpPr>
          <p:nvPr/>
        </p:nvSpPr>
        <p:spPr bwMode="auto">
          <a:xfrm>
            <a:off x="441325" y="4618038"/>
            <a:ext cx="1768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Convection Current</a:t>
            </a:r>
          </a:p>
        </p:txBody>
      </p:sp>
      <p:sp>
        <p:nvSpPr>
          <p:cNvPr id="30728" name="Text Box 1032"/>
          <p:cNvSpPr txBox="1">
            <a:spLocks noChangeArrowheads="1"/>
          </p:cNvSpPr>
          <p:nvPr/>
        </p:nvSpPr>
        <p:spPr bwMode="auto">
          <a:xfrm>
            <a:off x="6765925" y="4694238"/>
            <a:ext cx="1844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Convection Current</a:t>
            </a:r>
          </a:p>
        </p:txBody>
      </p:sp>
      <p:sp>
        <p:nvSpPr>
          <p:cNvPr id="30729" name="Text Box 1033"/>
          <p:cNvSpPr txBox="1">
            <a:spLocks noChangeArrowheads="1"/>
          </p:cNvSpPr>
          <p:nvPr/>
        </p:nvSpPr>
        <p:spPr bwMode="auto">
          <a:xfrm>
            <a:off x="6477000" y="1341438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Convection Current</a:t>
            </a:r>
          </a:p>
        </p:txBody>
      </p:sp>
      <p:sp>
        <p:nvSpPr>
          <p:cNvPr id="30730" name="Text Box 1034"/>
          <p:cNvSpPr txBox="1">
            <a:spLocks noChangeArrowheads="1"/>
          </p:cNvSpPr>
          <p:nvPr/>
        </p:nvSpPr>
        <p:spPr bwMode="auto">
          <a:xfrm>
            <a:off x="212725" y="762000"/>
            <a:ext cx="2073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Convection Current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  <p:bldP spid="30725" grpId="0" autoUpdateAnimBg="0"/>
      <p:bldP spid="30726" grpId="0" autoUpdateAnimBg="0"/>
      <p:bldP spid="30727" grpId="0" autoUpdateAnimBg="0"/>
      <p:bldP spid="30728" grpId="0" autoUpdateAnimBg="0"/>
      <p:bldP spid="30729" grpId="0" autoUpdateAnimBg="0"/>
      <p:bldP spid="3073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807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 rot="5400000">
            <a:off x="-2609850" y="3067050"/>
            <a:ext cx="63246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Wind Systems</a:t>
            </a:r>
          </a:p>
        </p:txBody>
      </p:sp>
      <p:pic>
        <p:nvPicPr>
          <p:cNvPr id="7172" name="Picture 4" descr="tn0068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192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822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0"/>
            <a:ext cx="4038600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Coriolis Effect: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609600"/>
            <a:ext cx="4038600" cy="13731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Winds, and weather patterns curve due to Earth’s rotation.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6" name="Object 10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/>
        </p:nvGraphicFramePr>
        <p:xfrm>
          <a:off x="1828800" y="838200"/>
          <a:ext cx="5943600" cy="545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Media Clip" r:id="rId3" imgW="1523810" imgH="1400000" progId="Package">
                  <p:embed/>
                </p:oleObj>
              </mc:Choice>
              <mc:Fallback>
                <p:oleObj name="Media Clip" r:id="rId3" imgW="1523810" imgH="1400000" progId="Packag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5943600" cy="545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33400" y="152400"/>
            <a:ext cx="91598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https://www.youtube.com/watch?v=i2mec3vgeaI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297613"/>
            <a:ext cx="86393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https://www.youtube.com/watch?v=aeY9tY9vKgs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14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 flipH="1" flipV="1">
            <a:off x="3375025" y="3409950"/>
            <a:ext cx="1730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CC3300"/>
              </a:solidFill>
              <a:latin typeface="Times New Roman" pitchFamily="18" charset="0"/>
            </a:endParaRPr>
          </a:p>
          <a:p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                                                            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429000" y="3810000"/>
            <a:ext cx="2590800" cy="838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320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flipH="1">
            <a:off x="1600200" y="2743200"/>
            <a:ext cx="6172200" cy="762000"/>
          </a:xfrm>
          <a:prstGeom prst="rightArrow">
            <a:avLst>
              <a:gd name="adj1" fmla="val 50000"/>
              <a:gd name="adj2" fmla="val 20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200400" y="2819400"/>
            <a:ext cx="5221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WIND DIRECTION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57200" y="2819400"/>
            <a:ext cx="152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LP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289925" y="2717800"/>
            <a:ext cx="1031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HP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08125" y="381000"/>
            <a:ext cx="387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CONVECTION CURRENT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733800" y="5375275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imes New Roman" pitchFamily="18" charset="0"/>
              </a:rPr>
              <a:t>CONVECTION CURRENT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352800" y="38862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SEA BREEZE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641725" y="1901825"/>
            <a:ext cx="263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DAYTIME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utoUpdateAnimBg="0"/>
      <p:bldP spid="8200" grpId="0" autoUpdateAnimBg="0"/>
      <p:bldP spid="8201" grpId="0" autoUpdateAnimBg="0"/>
      <p:bldP spid="8202" grpId="0" autoUpdateAnimBg="0"/>
      <p:bldP spid="8203" grpId="0" autoUpdateAnimBg="0"/>
      <p:bldP spid="8205" grpId="0" autoUpdateAnimBg="0"/>
      <p:bldP spid="820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906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403725" y="3733800"/>
            <a:ext cx="2225675" cy="4572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  <a:latin typeface="Times New Roman" pitchFamily="18" charset="0"/>
              </a:rPr>
              <a:t>                           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267200" y="3581400"/>
            <a:ext cx="3962400" cy="7016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CC3300"/>
                </a:solidFill>
                <a:latin typeface="Times New Roman" pitchFamily="18" charset="0"/>
              </a:rPr>
              <a:t>LAND BREEZE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70125" y="803275"/>
            <a:ext cx="3871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CONVECTION CURRENT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114800" y="4765675"/>
            <a:ext cx="484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CONVECTION CURRENT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46125" y="2644775"/>
            <a:ext cx="1136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HP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985125" y="2667000"/>
            <a:ext cx="1060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5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LP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>
            <a:off x="2209800" y="2667000"/>
            <a:ext cx="5638800" cy="866775"/>
          </a:xfrm>
          <a:prstGeom prst="rightArrow">
            <a:avLst>
              <a:gd name="adj1" fmla="val 50000"/>
              <a:gd name="adj2" fmla="val 1626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124200" y="2860675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WIND DIRECTION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336925" y="1901825"/>
            <a:ext cx="323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NIGHTTIME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 autoUpdateAnimBg="0"/>
      <p:bldP spid="9222" grpId="0" autoUpdateAnimBg="0"/>
      <p:bldP spid="9223" grpId="0" autoUpdateAnimBg="0"/>
      <p:bldP spid="9224" grpId="0" autoUpdateAnimBg="0"/>
      <p:bldP spid="9225" grpId="0" autoUpdateAnimBg="0"/>
      <p:bldP spid="9226" grpId="0" animBg="1" autoUpdateAnimBg="0"/>
      <p:bldP spid="9228" grpId="0" autoUpdateAnimBg="0"/>
      <p:bldP spid="922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715000" y="304800"/>
            <a:ext cx="1752600" cy="16764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733800" y="2789238"/>
            <a:ext cx="48768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air rises upslope during the daytime.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733800" y="1752600"/>
            <a:ext cx="4800600" cy="1554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Cool air sinks down-slope during the night-time.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100_0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62000" y="304800"/>
            <a:ext cx="815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FF0000"/>
                </a:solidFill>
              </a:rPr>
              <a:t>From what you have just learned about wind in valleys, where should these firefighters approach the fire and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4"/>
          <p:cNvSpPr>
            <a:spLocks noChangeArrowheads="1"/>
          </p:cNvSpPr>
          <p:nvPr/>
        </p:nvSpPr>
        <p:spPr bwMode="auto">
          <a:xfrm>
            <a:off x="457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Oval 5"/>
          <p:cNvSpPr>
            <a:spLocks noChangeArrowheads="1"/>
          </p:cNvSpPr>
          <p:nvPr/>
        </p:nvSpPr>
        <p:spPr bwMode="auto">
          <a:xfrm>
            <a:off x="9144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Oval 6"/>
          <p:cNvSpPr>
            <a:spLocks noChangeArrowheads="1"/>
          </p:cNvSpPr>
          <p:nvPr/>
        </p:nvSpPr>
        <p:spPr bwMode="auto">
          <a:xfrm>
            <a:off x="12954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7"/>
          <p:cNvSpPr>
            <a:spLocks noChangeArrowheads="1"/>
          </p:cNvSpPr>
          <p:nvPr/>
        </p:nvSpPr>
        <p:spPr bwMode="auto">
          <a:xfrm>
            <a:off x="1981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8"/>
          <p:cNvSpPr>
            <a:spLocks noChangeArrowheads="1"/>
          </p:cNvSpPr>
          <p:nvPr/>
        </p:nvSpPr>
        <p:spPr bwMode="auto">
          <a:xfrm>
            <a:off x="1524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9"/>
          <p:cNvSpPr>
            <a:spLocks noChangeArrowheads="1"/>
          </p:cNvSpPr>
          <p:nvPr/>
        </p:nvSpPr>
        <p:spPr bwMode="auto">
          <a:xfrm>
            <a:off x="457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10"/>
          <p:cNvSpPr>
            <a:spLocks noChangeArrowheads="1"/>
          </p:cNvSpPr>
          <p:nvPr/>
        </p:nvSpPr>
        <p:spPr bwMode="auto">
          <a:xfrm>
            <a:off x="685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11"/>
          <p:cNvSpPr>
            <a:spLocks noChangeArrowheads="1"/>
          </p:cNvSpPr>
          <p:nvPr/>
        </p:nvSpPr>
        <p:spPr bwMode="auto">
          <a:xfrm>
            <a:off x="990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2"/>
          <p:cNvSpPr>
            <a:spLocks noChangeArrowheads="1"/>
          </p:cNvSpPr>
          <p:nvPr/>
        </p:nvSpPr>
        <p:spPr bwMode="auto">
          <a:xfrm>
            <a:off x="609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Oval 13"/>
          <p:cNvSpPr>
            <a:spLocks noChangeArrowheads="1"/>
          </p:cNvSpPr>
          <p:nvPr/>
        </p:nvSpPr>
        <p:spPr bwMode="auto">
          <a:xfrm>
            <a:off x="26670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Oval 14"/>
          <p:cNvSpPr>
            <a:spLocks noChangeArrowheads="1"/>
          </p:cNvSpPr>
          <p:nvPr/>
        </p:nvSpPr>
        <p:spPr bwMode="auto">
          <a:xfrm>
            <a:off x="2133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Oval 15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Oval 16"/>
          <p:cNvSpPr>
            <a:spLocks noChangeArrowheads="1"/>
          </p:cNvSpPr>
          <p:nvPr/>
        </p:nvSpPr>
        <p:spPr bwMode="auto">
          <a:xfrm>
            <a:off x="16002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Oval 17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18"/>
          <p:cNvSpPr>
            <a:spLocks noChangeArrowheads="1"/>
          </p:cNvSpPr>
          <p:nvPr/>
        </p:nvSpPr>
        <p:spPr bwMode="auto">
          <a:xfrm>
            <a:off x="2895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19"/>
          <p:cNvSpPr>
            <a:spLocks noChangeArrowheads="1"/>
          </p:cNvSpPr>
          <p:nvPr/>
        </p:nvSpPr>
        <p:spPr bwMode="auto">
          <a:xfrm>
            <a:off x="3276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20"/>
          <p:cNvSpPr>
            <a:spLocks noChangeArrowheads="1"/>
          </p:cNvSpPr>
          <p:nvPr/>
        </p:nvSpPr>
        <p:spPr bwMode="auto">
          <a:xfrm>
            <a:off x="609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21"/>
          <p:cNvSpPr>
            <a:spLocks noChangeArrowheads="1"/>
          </p:cNvSpPr>
          <p:nvPr/>
        </p:nvSpPr>
        <p:spPr bwMode="auto">
          <a:xfrm>
            <a:off x="381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Oval 22"/>
          <p:cNvSpPr>
            <a:spLocks noChangeArrowheads="1"/>
          </p:cNvSpPr>
          <p:nvPr/>
        </p:nvSpPr>
        <p:spPr bwMode="auto">
          <a:xfrm>
            <a:off x="914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23"/>
          <p:cNvSpPr>
            <a:spLocks noChangeArrowheads="1"/>
          </p:cNvSpPr>
          <p:nvPr/>
        </p:nvSpPr>
        <p:spPr bwMode="auto">
          <a:xfrm>
            <a:off x="9906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Oval 24"/>
          <p:cNvSpPr>
            <a:spLocks noChangeArrowheads="1"/>
          </p:cNvSpPr>
          <p:nvPr/>
        </p:nvSpPr>
        <p:spPr bwMode="auto">
          <a:xfrm>
            <a:off x="71628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25"/>
          <p:cNvSpPr>
            <a:spLocks noChangeArrowheads="1"/>
          </p:cNvSpPr>
          <p:nvPr/>
        </p:nvSpPr>
        <p:spPr bwMode="auto">
          <a:xfrm>
            <a:off x="2438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Oval 26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Oval 27"/>
          <p:cNvSpPr>
            <a:spLocks noChangeArrowheads="1"/>
          </p:cNvSpPr>
          <p:nvPr/>
        </p:nvSpPr>
        <p:spPr bwMode="auto">
          <a:xfrm>
            <a:off x="1676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Oval 28"/>
          <p:cNvSpPr>
            <a:spLocks noChangeArrowheads="1"/>
          </p:cNvSpPr>
          <p:nvPr/>
        </p:nvSpPr>
        <p:spPr bwMode="auto">
          <a:xfrm>
            <a:off x="28956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29"/>
          <p:cNvSpPr>
            <a:spLocks noChangeArrowheads="1"/>
          </p:cNvSpPr>
          <p:nvPr/>
        </p:nvSpPr>
        <p:spPr bwMode="auto">
          <a:xfrm>
            <a:off x="2667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Oval 30"/>
          <p:cNvSpPr>
            <a:spLocks noChangeArrowheads="1"/>
          </p:cNvSpPr>
          <p:nvPr/>
        </p:nvSpPr>
        <p:spPr bwMode="auto">
          <a:xfrm>
            <a:off x="2971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Oval 31"/>
          <p:cNvSpPr>
            <a:spLocks noChangeArrowheads="1"/>
          </p:cNvSpPr>
          <p:nvPr/>
        </p:nvSpPr>
        <p:spPr bwMode="auto">
          <a:xfrm>
            <a:off x="22860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Oval 32"/>
          <p:cNvSpPr>
            <a:spLocks noChangeArrowheads="1"/>
          </p:cNvSpPr>
          <p:nvPr/>
        </p:nvSpPr>
        <p:spPr bwMode="auto">
          <a:xfrm>
            <a:off x="243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Oval 33"/>
          <p:cNvSpPr>
            <a:spLocks noChangeArrowheads="1"/>
          </p:cNvSpPr>
          <p:nvPr/>
        </p:nvSpPr>
        <p:spPr bwMode="auto">
          <a:xfrm>
            <a:off x="42672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Oval 34"/>
          <p:cNvSpPr>
            <a:spLocks noChangeArrowheads="1"/>
          </p:cNvSpPr>
          <p:nvPr/>
        </p:nvSpPr>
        <p:spPr bwMode="auto">
          <a:xfrm>
            <a:off x="4572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3" name="Oval 35"/>
          <p:cNvSpPr>
            <a:spLocks noChangeArrowheads="1"/>
          </p:cNvSpPr>
          <p:nvPr/>
        </p:nvSpPr>
        <p:spPr bwMode="auto">
          <a:xfrm>
            <a:off x="990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4" name="Oval 36"/>
          <p:cNvSpPr>
            <a:spLocks noChangeArrowheads="1"/>
          </p:cNvSpPr>
          <p:nvPr/>
        </p:nvSpPr>
        <p:spPr bwMode="auto">
          <a:xfrm>
            <a:off x="1600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5" name="Oval 37"/>
          <p:cNvSpPr>
            <a:spLocks noChangeArrowheads="1"/>
          </p:cNvSpPr>
          <p:nvPr/>
        </p:nvSpPr>
        <p:spPr bwMode="auto">
          <a:xfrm>
            <a:off x="1905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Oval 38"/>
          <p:cNvSpPr>
            <a:spLocks noChangeArrowheads="1"/>
          </p:cNvSpPr>
          <p:nvPr/>
        </p:nvSpPr>
        <p:spPr bwMode="auto">
          <a:xfrm>
            <a:off x="1752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Oval 39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Oval 40"/>
          <p:cNvSpPr>
            <a:spLocks noChangeArrowheads="1"/>
          </p:cNvSpPr>
          <p:nvPr/>
        </p:nvSpPr>
        <p:spPr bwMode="auto">
          <a:xfrm>
            <a:off x="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Oval 41"/>
          <p:cNvSpPr>
            <a:spLocks noChangeArrowheads="1"/>
          </p:cNvSpPr>
          <p:nvPr/>
        </p:nvSpPr>
        <p:spPr bwMode="auto">
          <a:xfrm>
            <a:off x="2514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0" name="Oval 42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1" name="Oval 43"/>
          <p:cNvSpPr>
            <a:spLocks noChangeArrowheads="1"/>
          </p:cNvSpPr>
          <p:nvPr/>
        </p:nvSpPr>
        <p:spPr bwMode="auto">
          <a:xfrm>
            <a:off x="5334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2" name="Oval 44"/>
          <p:cNvSpPr>
            <a:spLocks noChangeArrowheads="1"/>
          </p:cNvSpPr>
          <p:nvPr/>
        </p:nvSpPr>
        <p:spPr bwMode="auto">
          <a:xfrm>
            <a:off x="19050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Oval 45"/>
          <p:cNvSpPr>
            <a:spLocks noChangeArrowheads="1"/>
          </p:cNvSpPr>
          <p:nvPr/>
        </p:nvSpPr>
        <p:spPr bwMode="auto">
          <a:xfrm>
            <a:off x="14478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4" name="Oval 46"/>
          <p:cNvSpPr>
            <a:spLocks noChangeArrowheads="1"/>
          </p:cNvSpPr>
          <p:nvPr/>
        </p:nvSpPr>
        <p:spPr bwMode="auto">
          <a:xfrm>
            <a:off x="43434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5" name="Oval 47"/>
          <p:cNvSpPr>
            <a:spLocks noChangeArrowheads="1"/>
          </p:cNvSpPr>
          <p:nvPr/>
        </p:nvSpPr>
        <p:spPr bwMode="auto">
          <a:xfrm>
            <a:off x="23622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6" name="Oval 48"/>
          <p:cNvSpPr>
            <a:spLocks noChangeArrowheads="1"/>
          </p:cNvSpPr>
          <p:nvPr/>
        </p:nvSpPr>
        <p:spPr bwMode="auto">
          <a:xfrm>
            <a:off x="2819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Oval 49"/>
          <p:cNvSpPr>
            <a:spLocks noChangeArrowheads="1"/>
          </p:cNvSpPr>
          <p:nvPr/>
        </p:nvSpPr>
        <p:spPr bwMode="auto">
          <a:xfrm>
            <a:off x="37338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Oval 50"/>
          <p:cNvSpPr>
            <a:spLocks noChangeArrowheads="1"/>
          </p:cNvSpPr>
          <p:nvPr/>
        </p:nvSpPr>
        <p:spPr bwMode="auto">
          <a:xfrm>
            <a:off x="76200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Oval 51"/>
          <p:cNvSpPr>
            <a:spLocks noChangeArrowheads="1"/>
          </p:cNvSpPr>
          <p:nvPr/>
        </p:nvSpPr>
        <p:spPr bwMode="auto">
          <a:xfrm>
            <a:off x="44958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Oval 52"/>
          <p:cNvSpPr>
            <a:spLocks noChangeArrowheads="1"/>
          </p:cNvSpPr>
          <p:nvPr/>
        </p:nvSpPr>
        <p:spPr bwMode="auto">
          <a:xfrm flipH="1" flipV="1">
            <a:off x="15240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1" name="Oval 53"/>
          <p:cNvSpPr>
            <a:spLocks noChangeArrowheads="1"/>
          </p:cNvSpPr>
          <p:nvPr/>
        </p:nvSpPr>
        <p:spPr bwMode="auto">
          <a:xfrm flipV="1">
            <a:off x="44196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2" name="Oval 54"/>
          <p:cNvSpPr>
            <a:spLocks noChangeArrowheads="1"/>
          </p:cNvSpPr>
          <p:nvPr/>
        </p:nvSpPr>
        <p:spPr bwMode="auto">
          <a:xfrm>
            <a:off x="2362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3" name="Oval 55"/>
          <p:cNvSpPr>
            <a:spLocks noChangeArrowheads="1"/>
          </p:cNvSpPr>
          <p:nvPr/>
        </p:nvSpPr>
        <p:spPr bwMode="auto">
          <a:xfrm>
            <a:off x="1600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4" name="Oval 56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5" name="Oval 57"/>
          <p:cNvSpPr>
            <a:spLocks noChangeArrowheads="1"/>
          </p:cNvSpPr>
          <p:nvPr/>
        </p:nvSpPr>
        <p:spPr bwMode="auto">
          <a:xfrm>
            <a:off x="10668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6" name="Oval 58"/>
          <p:cNvSpPr>
            <a:spLocks noChangeArrowheads="1"/>
          </p:cNvSpPr>
          <p:nvPr/>
        </p:nvSpPr>
        <p:spPr bwMode="auto">
          <a:xfrm>
            <a:off x="19812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7" name="Oval 59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8" name="Oval 60"/>
          <p:cNvSpPr>
            <a:spLocks noChangeArrowheads="1"/>
          </p:cNvSpPr>
          <p:nvPr/>
        </p:nvSpPr>
        <p:spPr bwMode="auto">
          <a:xfrm>
            <a:off x="5334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79" name="Oval 61"/>
          <p:cNvSpPr>
            <a:spLocks noChangeArrowheads="1"/>
          </p:cNvSpPr>
          <p:nvPr/>
        </p:nvSpPr>
        <p:spPr bwMode="auto">
          <a:xfrm>
            <a:off x="9144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0" name="Oval 62"/>
          <p:cNvSpPr>
            <a:spLocks noChangeArrowheads="1"/>
          </p:cNvSpPr>
          <p:nvPr/>
        </p:nvSpPr>
        <p:spPr bwMode="auto">
          <a:xfrm>
            <a:off x="2514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1" name="Oval 63"/>
          <p:cNvSpPr>
            <a:spLocks noChangeArrowheads="1"/>
          </p:cNvSpPr>
          <p:nvPr/>
        </p:nvSpPr>
        <p:spPr bwMode="auto">
          <a:xfrm>
            <a:off x="533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2" name="Oval 64"/>
          <p:cNvSpPr>
            <a:spLocks noChangeArrowheads="1"/>
          </p:cNvSpPr>
          <p:nvPr/>
        </p:nvSpPr>
        <p:spPr bwMode="auto">
          <a:xfrm>
            <a:off x="29718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3" name="Oval 65"/>
          <p:cNvSpPr>
            <a:spLocks noChangeArrowheads="1"/>
          </p:cNvSpPr>
          <p:nvPr/>
        </p:nvSpPr>
        <p:spPr bwMode="auto">
          <a:xfrm>
            <a:off x="3048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4" name="Oval 66"/>
          <p:cNvSpPr>
            <a:spLocks noChangeArrowheads="1"/>
          </p:cNvSpPr>
          <p:nvPr/>
        </p:nvSpPr>
        <p:spPr bwMode="auto">
          <a:xfrm flipH="1">
            <a:off x="3733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5" name="Oval 67"/>
          <p:cNvSpPr>
            <a:spLocks noChangeArrowheads="1"/>
          </p:cNvSpPr>
          <p:nvPr/>
        </p:nvSpPr>
        <p:spPr bwMode="auto">
          <a:xfrm>
            <a:off x="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6" name="Oval 68"/>
          <p:cNvSpPr>
            <a:spLocks noChangeArrowheads="1"/>
          </p:cNvSpPr>
          <p:nvPr/>
        </p:nvSpPr>
        <p:spPr bwMode="auto">
          <a:xfrm>
            <a:off x="53340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7" name="Oval 69"/>
          <p:cNvSpPr>
            <a:spLocks noChangeArrowheads="1"/>
          </p:cNvSpPr>
          <p:nvPr/>
        </p:nvSpPr>
        <p:spPr bwMode="auto">
          <a:xfrm>
            <a:off x="381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8" name="Oval 70"/>
          <p:cNvSpPr>
            <a:spLocks noChangeArrowheads="1"/>
          </p:cNvSpPr>
          <p:nvPr/>
        </p:nvSpPr>
        <p:spPr bwMode="auto">
          <a:xfrm>
            <a:off x="4572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89" name="Oval 71"/>
          <p:cNvSpPr>
            <a:spLocks noChangeArrowheads="1"/>
          </p:cNvSpPr>
          <p:nvPr/>
        </p:nvSpPr>
        <p:spPr bwMode="auto">
          <a:xfrm>
            <a:off x="2057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0" name="Oval 72"/>
          <p:cNvSpPr>
            <a:spLocks noChangeArrowheads="1"/>
          </p:cNvSpPr>
          <p:nvPr/>
        </p:nvSpPr>
        <p:spPr bwMode="auto">
          <a:xfrm>
            <a:off x="20574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1" name="Oval 73"/>
          <p:cNvSpPr>
            <a:spLocks noChangeArrowheads="1"/>
          </p:cNvSpPr>
          <p:nvPr/>
        </p:nvSpPr>
        <p:spPr bwMode="auto">
          <a:xfrm>
            <a:off x="304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2" name="Oval 74"/>
          <p:cNvSpPr>
            <a:spLocks noChangeArrowheads="1"/>
          </p:cNvSpPr>
          <p:nvPr/>
        </p:nvSpPr>
        <p:spPr bwMode="auto">
          <a:xfrm>
            <a:off x="1143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3" name="Oval 75"/>
          <p:cNvSpPr>
            <a:spLocks noChangeArrowheads="1"/>
          </p:cNvSpPr>
          <p:nvPr/>
        </p:nvSpPr>
        <p:spPr bwMode="auto">
          <a:xfrm>
            <a:off x="2133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4" name="Oval 76"/>
          <p:cNvSpPr>
            <a:spLocks noChangeArrowheads="1"/>
          </p:cNvSpPr>
          <p:nvPr/>
        </p:nvSpPr>
        <p:spPr bwMode="auto">
          <a:xfrm>
            <a:off x="12192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5" name="Oval 77"/>
          <p:cNvSpPr>
            <a:spLocks noChangeArrowheads="1"/>
          </p:cNvSpPr>
          <p:nvPr/>
        </p:nvSpPr>
        <p:spPr bwMode="auto">
          <a:xfrm>
            <a:off x="6629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6" name="Oval 78"/>
          <p:cNvSpPr>
            <a:spLocks noChangeArrowheads="1"/>
          </p:cNvSpPr>
          <p:nvPr/>
        </p:nvSpPr>
        <p:spPr bwMode="auto">
          <a:xfrm>
            <a:off x="3048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7" name="Oval 79"/>
          <p:cNvSpPr>
            <a:spLocks noChangeArrowheads="1"/>
          </p:cNvSpPr>
          <p:nvPr/>
        </p:nvSpPr>
        <p:spPr bwMode="auto">
          <a:xfrm>
            <a:off x="54102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8" name="Oval 80"/>
          <p:cNvSpPr>
            <a:spLocks noChangeArrowheads="1"/>
          </p:cNvSpPr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99" name="Oval 81"/>
          <p:cNvSpPr>
            <a:spLocks noChangeArrowheads="1"/>
          </p:cNvSpPr>
          <p:nvPr/>
        </p:nvSpPr>
        <p:spPr bwMode="auto">
          <a:xfrm>
            <a:off x="6858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0" name="Oval 82"/>
          <p:cNvSpPr>
            <a:spLocks noChangeArrowheads="1"/>
          </p:cNvSpPr>
          <p:nvPr/>
        </p:nvSpPr>
        <p:spPr bwMode="auto">
          <a:xfrm>
            <a:off x="46482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1" name="Oval 83"/>
          <p:cNvSpPr>
            <a:spLocks noChangeArrowheads="1"/>
          </p:cNvSpPr>
          <p:nvPr/>
        </p:nvSpPr>
        <p:spPr bwMode="auto">
          <a:xfrm>
            <a:off x="1524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2" name="Oval 84"/>
          <p:cNvSpPr>
            <a:spLocks noChangeArrowheads="1"/>
          </p:cNvSpPr>
          <p:nvPr/>
        </p:nvSpPr>
        <p:spPr bwMode="auto">
          <a:xfrm>
            <a:off x="1752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3" name="Oval 85"/>
          <p:cNvSpPr>
            <a:spLocks noChangeArrowheads="1"/>
          </p:cNvSpPr>
          <p:nvPr/>
        </p:nvSpPr>
        <p:spPr bwMode="auto">
          <a:xfrm>
            <a:off x="152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4" name="Oval 86"/>
          <p:cNvSpPr>
            <a:spLocks noChangeArrowheads="1"/>
          </p:cNvSpPr>
          <p:nvPr/>
        </p:nvSpPr>
        <p:spPr bwMode="auto">
          <a:xfrm>
            <a:off x="1371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5" name="Oval 87"/>
          <p:cNvSpPr>
            <a:spLocks noChangeArrowheads="1"/>
          </p:cNvSpPr>
          <p:nvPr/>
        </p:nvSpPr>
        <p:spPr bwMode="auto">
          <a:xfrm>
            <a:off x="15240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6" name="Oval 88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7" name="Oval 89"/>
          <p:cNvSpPr>
            <a:spLocks noChangeArrowheads="1"/>
          </p:cNvSpPr>
          <p:nvPr/>
        </p:nvSpPr>
        <p:spPr bwMode="auto">
          <a:xfrm>
            <a:off x="914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8" name="Oval 90"/>
          <p:cNvSpPr>
            <a:spLocks noChangeArrowheads="1"/>
          </p:cNvSpPr>
          <p:nvPr/>
        </p:nvSpPr>
        <p:spPr bwMode="auto">
          <a:xfrm>
            <a:off x="22860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09" name="Oval 91"/>
          <p:cNvSpPr>
            <a:spLocks noChangeArrowheads="1"/>
          </p:cNvSpPr>
          <p:nvPr/>
        </p:nvSpPr>
        <p:spPr bwMode="auto">
          <a:xfrm>
            <a:off x="61722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0" name="Oval 92"/>
          <p:cNvSpPr>
            <a:spLocks noChangeArrowheads="1"/>
          </p:cNvSpPr>
          <p:nvPr/>
        </p:nvSpPr>
        <p:spPr bwMode="auto">
          <a:xfrm>
            <a:off x="990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1" name="Oval 93"/>
          <p:cNvSpPr>
            <a:spLocks noChangeArrowheads="1"/>
          </p:cNvSpPr>
          <p:nvPr/>
        </p:nvSpPr>
        <p:spPr bwMode="auto">
          <a:xfrm>
            <a:off x="4419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2" name="Oval 94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3" name="Oval 95"/>
          <p:cNvSpPr>
            <a:spLocks noChangeArrowheads="1"/>
          </p:cNvSpPr>
          <p:nvPr/>
        </p:nvSpPr>
        <p:spPr bwMode="auto">
          <a:xfrm>
            <a:off x="228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4" name="Oval 96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5" name="Oval 97"/>
          <p:cNvSpPr>
            <a:spLocks noChangeArrowheads="1"/>
          </p:cNvSpPr>
          <p:nvPr/>
        </p:nvSpPr>
        <p:spPr bwMode="auto">
          <a:xfrm>
            <a:off x="12954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6" name="Oval 98"/>
          <p:cNvSpPr>
            <a:spLocks noChangeArrowheads="1"/>
          </p:cNvSpPr>
          <p:nvPr/>
        </p:nvSpPr>
        <p:spPr bwMode="auto">
          <a:xfrm>
            <a:off x="12192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7" name="Oval 99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8" name="Oval 100"/>
          <p:cNvSpPr>
            <a:spLocks noChangeArrowheads="1"/>
          </p:cNvSpPr>
          <p:nvPr/>
        </p:nvSpPr>
        <p:spPr bwMode="auto">
          <a:xfrm>
            <a:off x="2057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9" name="Oval 101"/>
          <p:cNvSpPr>
            <a:spLocks noChangeArrowheads="1"/>
          </p:cNvSpPr>
          <p:nvPr/>
        </p:nvSpPr>
        <p:spPr bwMode="auto">
          <a:xfrm>
            <a:off x="457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0" name="Oval 102"/>
          <p:cNvSpPr>
            <a:spLocks noChangeArrowheads="1"/>
          </p:cNvSpPr>
          <p:nvPr/>
        </p:nvSpPr>
        <p:spPr bwMode="auto">
          <a:xfrm>
            <a:off x="228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1" name="Oval 103"/>
          <p:cNvSpPr>
            <a:spLocks noChangeArrowheads="1"/>
          </p:cNvSpPr>
          <p:nvPr/>
        </p:nvSpPr>
        <p:spPr bwMode="auto">
          <a:xfrm>
            <a:off x="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" name="Oval 104"/>
          <p:cNvSpPr>
            <a:spLocks noChangeArrowheads="1"/>
          </p:cNvSpPr>
          <p:nvPr/>
        </p:nvSpPr>
        <p:spPr bwMode="auto">
          <a:xfrm>
            <a:off x="3200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" name="Oval 105"/>
          <p:cNvSpPr>
            <a:spLocks noChangeArrowheads="1"/>
          </p:cNvSpPr>
          <p:nvPr/>
        </p:nvSpPr>
        <p:spPr bwMode="auto">
          <a:xfrm>
            <a:off x="8382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" name="Oval 106"/>
          <p:cNvSpPr>
            <a:spLocks noChangeArrowheads="1"/>
          </p:cNvSpPr>
          <p:nvPr/>
        </p:nvSpPr>
        <p:spPr bwMode="auto">
          <a:xfrm>
            <a:off x="2514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" name="Oval 107"/>
          <p:cNvSpPr>
            <a:spLocks noChangeArrowheads="1"/>
          </p:cNvSpPr>
          <p:nvPr/>
        </p:nvSpPr>
        <p:spPr bwMode="auto">
          <a:xfrm>
            <a:off x="3200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6" name="Oval 108"/>
          <p:cNvSpPr>
            <a:spLocks noChangeArrowheads="1"/>
          </p:cNvSpPr>
          <p:nvPr/>
        </p:nvSpPr>
        <p:spPr bwMode="auto">
          <a:xfrm>
            <a:off x="22860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7" name="Oval 109"/>
          <p:cNvSpPr>
            <a:spLocks noChangeArrowheads="1"/>
          </p:cNvSpPr>
          <p:nvPr/>
        </p:nvSpPr>
        <p:spPr bwMode="auto">
          <a:xfrm>
            <a:off x="76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8" name="Oval 110"/>
          <p:cNvSpPr>
            <a:spLocks noChangeArrowheads="1"/>
          </p:cNvSpPr>
          <p:nvPr/>
        </p:nvSpPr>
        <p:spPr bwMode="auto">
          <a:xfrm>
            <a:off x="5486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9" name="Oval 111"/>
          <p:cNvSpPr>
            <a:spLocks noChangeArrowheads="1"/>
          </p:cNvSpPr>
          <p:nvPr/>
        </p:nvSpPr>
        <p:spPr bwMode="auto">
          <a:xfrm>
            <a:off x="12954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0" name="Oval 112"/>
          <p:cNvSpPr>
            <a:spLocks noChangeArrowheads="1"/>
          </p:cNvSpPr>
          <p:nvPr/>
        </p:nvSpPr>
        <p:spPr bwMode="auto">
          <a:xfrm>
            <a:off x="6858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1" name="Oval 113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2" name="Oval 114"/>
          <p:cNvSpPr>
            <a:spLocks noChangeArrowheads="1"/>
          </p:cNvSpPr>
          <p:nvPr/>
        </p:nvSpPr>
        <p:spPr bwMode="auto">
          <a:xfrm>
            <a:off x="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3" name="Oval 115"/>
          <p:cNvSpPr>
            <a:spLocks noChangeArrowheads="1"/>
          </p:cNvSpPr>
          <p:nvPr/>
        </p:nvSpPr>
        <p:spPr bwMode="auto">
          <a:xfrm>
            <a:off x="1905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4" name="Oval 116"/>
          <p:cNvSpPr>
            <a:spLocks noChangeArrowheads="1"/>
          </p:cNvSpPr>
          <p:nvPr/>
        </p:nvSpPr>
        <p:spPr bwMode="auto">
          <a:xfrm>
            <a:off x="13716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5" name="Oval 117"/>
          <p:cNvSpPr>
            <a:spLocks noChangeArrowheads="1"/>
          </p:cNvSpPr>
          <p:nvPr/>
        </p:nvSpPr>
        <p:spPr bwMode="auto">
          <a:xfrm>
            <a:off x="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6" name="Oval 118"/>
          <p:cNvSpPr>
            <a:spLocks noChangeArrowheads="1"/>
          </p:cNvSpPr>
          <p:nvPr/>
        </p:nvSpPr>
        <p:spPr bwMode="auto">
          <a:xfrm>
            <a:off x="304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7" name="Oval 119"/>
          <p:cNvSpPr>
            <a:spLocks noChangeArrowheads="1"/>
          </p:cNvSpPr>
          <p:nvPr/>
        </p:nvSpPr>
        <p:spPr bwMode="auto">
          <a:xfrm>
            <a:off x="533400" y="609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8" name="Oval 120"/>
          <p:cNvSpPr>
            <a:spLocks noChangeArrowheads="1"/>
          </p:cNvSpPr>
          <p:nvPr/>
        </p:nvSpPr>
        <p:spPr bwMode="auto">
          <a:xfrm>
            <a:off x="6096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39" name="Oval 121"/>
          <p:cNvSpPr>
            <a:spLocks noChangeArrowheads="1"/>
          </p:cNvSpPr>
          <p:nvPr/>
        </p:nvSpPr>
        <p:spPr bwMode="auto">
          <a:xfrm>
            <a:off x="16764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0" name="Oval 122"/>
          <p:cNvSpPr>
            <a:spLocks noChangeArrowheads="1"/>
          </p:cNvSpPr>
          <p:nvPr/>
        </p:nvSpPr>
        <p:spPr bwMode="auto">
          <a:xfrm>
            <a:off x="838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1" name="Oval 123"/>
          <p:cNvSpPr>
            <a:spLocks noChangeArrowheads="1"/>
          </p:cNvSpPr>
          <p:nvPr/>
        </p:nvSpPr>
        <p:spPr bwMode="auto">
          <a:xfrm>
            <a:off x="838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2" name="Oval 124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3" name="Oval 125"/>
          <p:cNvSpPr>
            <a:spLocks noChangeArrowheads="1"/>
          </p:cNvSpPr>
          <p:nvPr/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4" name="Oval 126"/>
          <p:cNvSpPr>
            <a:spLocks noChangeArrowheads="1"/>
          </p:cNvSpPr>
          <p:nvPr/>
        </p:nvSpPr>
        <p:spPr bwMode="auto">
          <a:xfrm>
            <a:off x="10668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5" name="Oval 127"/>
          <p:cNvSpPr>
            <a:spLocks noChangeArrowheads="1"/>
          </p:cNvSpPr>
          <p:nvPr/>
        </p:nvSpPr>
        <p:spPr bwMode="auto">
          <a:xfrm>
            <a:off x="228600" y="129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6" name="Oval 128"/>
          <p:cNvSpPr>
            <a:spLocks noChangeArrowheads="1"/>
          </p:cNvSpPr>
          <p:nvPr/>
        </p:nvSpPr>
        <p:spPr bwMode="auto">
          <a:xfrm>
            <a:off x="1371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7" name="Oval 129"/>
          <p:cNvSpPr>
            <a:spLocks noChangeArrowheads="1"/>
          </p:cNvSpPr>
          <p:nvPr/>
        </p:nvSpPr>
        <p:spPr bwMode="auto">
          <a:xfrm>
            <a:off x="2362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8" name="Oval 130"/>
          <p:cNvSpPr>
            <a:spLocks noChangeArrowheads="1"/>
          </p:cNvSpPr>
          <p:nvPr/>
        </p:nvSpPr>
        <p:spPr bwMode="auto">
          <a:xfrm>
            <a:off x="1143000" y="106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49" name="Oval 131"/>
          <p:cNvSpPr>
            <a:spLocks noChangeArrowheads="1"/>
          </p:cNvSpPr>
          <p:nvPr/>
        </p:nvSpPr>
        <p:spPr bwMode="auto">
          <a:xfrm>
            <a:off x="1524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0" name="Oval 132"/>
          <p:cNvSpPr>
            <a:spLocks noChangeArrowheads="1"/>
          </p:cNvSpPr>
          <p:nvPr/>
        </p:nvSpPr>
        <p:spPr bwMode="auto">
          <a:xfrm>
            <a:off x="2590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1" name="Oval 133"/>
          <p:cNvSpPr>
            <a:spLocks noChangeArrowheads="1"/>
          </p:cNvSpPr>
          <p:nvPr/>
        </p:nvSpPr>
        <p:spPr bwMode="auto">
          <a:xfrm>
            <a:off x="1981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2" name="Oval 134"/>
          <p:cNvSpPr>
            <a:spLocks noChangeArrowheads="1"/>
          </p:cNvSpPr>
          <p:nvPr/>
        </p:nvSpPr>
        <p:spPr bwMode="auto">
          <a:xfrm>
            <a:off x="2667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3" name="Oval 135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4" name="Oval 136"/>
          <p:cNvSpPr>
            <a:spLocks noChangeArrowheads="1"/>
          </p:cNvSpPr>
          <p:nvPr/>
        </p:nvSpPr>
        <p:spPr bwMode="auto">
          <a:xfrm>
            <a:off x="3352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5" name="Oval 137"/>
          <p:cNvSpPr>
            <a:spLocks noChangeArrowheads="1"/>
          </p:cNvSpPr>
          <p:nvPr/>
        </p:nvSpPr>
        <p:spPr bwMode="auto">
          <a:xfrm>
            <a:off x="28956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6" name="Oval 138"/>
          <p:cNvSpPr>
            <a:spLocks noChangeArrowheads="1"/>
          </p:cNvSpPr>
          <p:nvPr/>
        </p:nvSpPr>
        <p:spPr bwMode="auto">
          <a:xfrm>
            <a:off x="80772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7" name="Oval 139"/>
          <p:cNvSpPr>
            <a:spLocks noChangeArrowheads="1"/>
          </p:cNvSpPr>
          <p:nvPr/>
        </p:nvSpPr>
        <p:spPr bwMode="auto">
          <a:xfrm>
            <a:off x="28956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8" name="Oval 140"/>
          <p:cNvSpPr>
            <a:spLocks noChangeArrowheads="1"/>
          </p:cNvSpPr>
          <p:nvPr/>
        </p:nvSpPr>
        <p:spPr bwMode="auto">
          <a:xfrm>
            <a:off x="10668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59" name="Oval 141"/>
          <p:cNvSpPr>
            <a:spLocks noChangeArrowheads="1"/>
          </p:cNvSpPr>
          <p:nvPr/>
        </p:nvSpPr>
        <p:spPr bwMode="auto">
          <a:xfrm>
            <a:off x="76200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0" name="Oval 142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1" name="Oval 143"/>
          <p:cNvSpPr>
            <a:spLocks noChangeArrowheads="1"/>
          </p:cNvSpPr>
          <p:nvPr/>
        </p:nvSpPr>
        <p:spPr bwMode="auto">
          <a:xfrm>
            <a:off x="8382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2" name="Oval 144"/>
          <p:cNvSpPr>
            <a:spLocks noChangeArrowheads="1"/>
          </p:cNvSpPr>
          <p:nvPr/>
        </p:nvSpPr>
        <p:spPr bwMode="auto">
          <a:xfrm>
            <a:off x="55626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3" name="Oval 145"/>
          <p:cNvSpPr>
            <a:spLocks noChangeArrowheads="1"/>
          </p:cNvSpPr>
          <p:nvPr/>
        </p:nvSpPr>
        <p:spPr bwMode="auto">
          <a:xfrm>
            <a:off x="74676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4" name="Oval 146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5" name="Oval 147"/>
          <p:cNvSpPr>
            <a:spLocks noChangeArrowheads="1"/>
          </p:cNvSpPr>
          <p:nvPr/>
        </p:nvSpPr>
        <p:spPr bwMode="auto">
          <a:xfrm>
            <a:off x="624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6" name="Oval 148"/>
          <p:cNvSpPr>
            <a:spLocks noChangeArrowheads="1"/>
          </p:cNvSpPr>
          <p:nvPr/>
        </p:nvSpPr>
        <p:spPr bwMode="auto">
          <a:xfrm>
            <a:off x="8001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7" name="Oval 149"/>
          <p:cNvSpPr>
            <a:spLocks noChangeArrowheads="1"/>
          </p:cNvSpPr>
          <p:nvPr/>
        </p:nvSpPr>
        <p:spPr bwMode="auto">
          <a:xfrm>
            <a:off x="67818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8" name="Oval 150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69" name="Oval 151"/>
          <p:cNvSpPr>
            <a:spLocks noChangeArrowheads="1"/>
          </p:cNvSpPr>
          <p:nvPr/>
        </p:nvSpPr>
        <p:spPr bwMode="auto">
          <a:xfrm>
            <a:off x="7467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0" name="Oval 152"/>
          <p:cNvSpPr>
            <a:spLocks noChangeArrowheads="1"/>
          </p:cNvSpPr>
          <p:nvPr/>
        </p:nvSpPr>
        <p:spPr bwMode="auto">
          <a:xfrm>
            <a:off x="51816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1" name="Oval 15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2" name="Oval 154"/>
          <p:cNvSpPr>
            <a:spLocks noChangeArrowheads="1"/>
          </p:cNvSpPr>
          <p:nvPr/>
        </p:nvSpPr>
        <p:spPr bwMode="auto">
          <a:xfrm>
            <a:off x="8458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3" name="Oval 155"/>
          <p:cNvSpPr>
            <a:spLocks noChangeArrowheads="1"/>
          </p:cNvSpPr>
          <p:nvPr/>
        </p:nvSpPr>
        <p:spPr bwMode="auto">
          <a:xfrm>
            <a:off x="54102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4" name="Oval 156"/>
          <p:cNvSpPr>
            <a:spLocks noChangeArrowheads="1"/>
          </p:cNvSpPr>
          <p:nvPr/>
        </p:nvSpPr>
        <p:spPr bwMode="auto">
          <a:xfrm>
            <a:off x="88392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5" name="Oval 157"/>
          <p:cNvSpPr>
            <a:spLocks noChangeArrowheads="1"/>
          </p:cNvSpPr>
          <p:nvPr/>
        </p:nvSpPr>
        <p:spPr bwMode="auto">
          <a:xfrm>
            <a:off x="47244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6" name="Oval 158"/>
          <p:cNvSpPr>
            <a:spLocks noChangeArrowheads="1"/>
          </p:cNvSpPr>
          <p:nvPr/>
        </p:nvSpPr>
        <p:spPr bwMode="auto">
          <a:xfrm>
            <a:off x="5715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7" name="Oval 159"/>
          <p:cNvSpPr>
            <a:spLocks noChangeArrowheads="1"/>
          </p:cNvSpPr>
          <p:nvPr/>
        </p:nvSpPr>
        <p:spPr bwMode="auto">
          <a:xfrm>
            <a:off x="79248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8" name="Oval 160"/>
          <p:cNvSpPr>
            <a:spLocks noChangeArrowheads="1"/>
          </p:cNvSpPr>
          <p:nvPr/>
        </p:nvSpPr>
        <p:spPr bwMode="auto">
          <a:xfrm>
            <a:off x="6400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79" name="Oval 161"/>
          <p:cNvSpPr>
            <a:spLocks noChangeArrowheads="1"/>
          </p:cNvSpPr>
          <p:nvPr/>
        </p:nvSpPr>
        <p:spPr bwMode="auto">
          <a:xfrm>
            <a:off x="4648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0" name="Oval 162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1" name="Oval 163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2" name="Oval 164"/>
          <p:cNvSpPr>
            <a:spLocks noChangeArrowheads="1"/>
          </p:cNvSpPr>
          <p:nvPr/>
        </p:nvSpPr>
        <p:spPr bwMode="auto">
          <a:xfrm>
            <a:off x="87630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3" name="Oval 165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4" name="Oval 166"/>
          <p:cNvSpPr>
            <a:spLocks noChangeArrowheads="1"/>
          </p:cNvSpPr>
          <p:nvPr/>
        </p:nvSpPr>
        <p:spPr bwMode="auto">
          <a:xfrm>
            <a:off x="7620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5" name="Oval 167"/>
          <p:cNvSpPr>
            <a:spLocks noChangeArrowheads="1"/>
          </p:cNvSpPr>
          <p:nvPr/>
        </p:nvSpPr>
        <p:spPr bwMode="auto">
          <a:xfrm>
            <a:off x="3200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6" name="Oval 168"/>
          <p:cNvSpPr>
            <a:spLocks noChangeArrowheads="1"/>
          </p:cNvSpPr>
          <p:nvPr/>
        </p:nvSpPr>
        <p:spPr bwMode="auto">
          <a:xfrm>
            <a:off x="73152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7" name="Oval 169"/>
          <p:cNvSpPr>
            <a:spLocks noChangeArrowheads="1"/>
          </p:cNvSpPr>
          <p:nvPr/>
        </p:nvSpPr>
        <p:spPr bwMode="auto">
          <a:xfrm>
            <a:off x="6781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8" name="Oval 170"/>
          <p:cNvSpPr>
            <a:spLocks noChangeArrowheads="1"/>
          </p:cNvSpPr>
          <p:nvPr/>
        </p:nvSpPr>
        <p:spPr bwMode="auto">
          <a:xfrm>
            <a:off x="4953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89" name="Oval 171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0" name="Oval 172"/>
          <p:cNvSpPr>
            <a:spLocks noChangeArrowheads="1"/>
          </p:cNvSpPr>
          <p:nvPr/>
        </p:nvSpPr>
        <p:spPr bwMode="auto">
          <a:xfrm>
            <a:off x="51054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1" name="Oval 173"/>
          <p:cNvSpPr>
            <a:spLocks noChangeArrowheads="1"/>
          </p:cNvSpPr>
          <p:nvPr/>
        </p:nvSpPr>
        <p:spPr bwMode="auto">
          <a:xfrm>
            <a:off x="61722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2" name="Oval 174"/>
          <p:cNvSpPr>
            <a:spLocks noChangeArrowheads="1"/>
          </p:cNvSpPr>
          <p:nvPr/>
        </p:nvSpPr>
        <p:spPr bwMode="auto">
          <a:xfrm>
            <a:off x="38100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3" name="Oval 175"/>
          <p:cNvSpPr>
            <a:spLocks noChangeArrowheads="1"/>
          </p:cNvSpPr>
          <p:nvPr/>
        </p:nvSpPr>
        <p:spPr bwMode="auto">
          <a:xfrm>
            <a:off x="3429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4" name="Oval 176"/>
          <p:cNvSpPr>
            <a:spLocks noChangeArrowheads="1"/>
          </p:cNvSpPr>
          <p:nvPr/>
        </p:nvSpPr>
        <p:spPr bwMode="auto">
          <a:xfrm>
            <a:off x="39624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5" name="Oval 177"/>
          <p:cNvSpPr>
            <a:spLocks noChangeArrowheads="1"/>
          </p:cNvSpPr>
          <p:nvPr/>
        </p:nvSpPr>
        <p:spPr bwMode="auto">
          <a:xfrm>
            <a:off x="8229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6" name="Oval 178"/>
          <p:cNvSpPr>
            <a:spLocks noChangeArrowheads="1"/>
          </p:cNvSpPr>
          <p:nvPr/>
        </p:nvSpPr>
        <p:spPr bwMode="auto">
          <a:xfrm>
            <a:off x="3733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7" name="Oval 179"/>
          <p:cNvSpPr>
            <a:spLocks noChangeArrowheads="1"/>
          </p:cNvSpPr>
          <p:nvPr/>
        </p:nvSpPr>
        <p:spPr bwMode="auto">
          <a:xfrm>
            <a:off x="6553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8" name="Oval 180"/>
          <p:cNvSpPr>
            <a:spLocks noChangeArrowheads="1"/>
          </p:cNvSpPr>
          <p:nvPr/>
        </p:nvSpPr>
        <p:spPr bwMode="auto">
          <a:xfrm>
            <a:off x="3352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99" name="Text Box 181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chemeClr val="tx1"/>
                </a:solidFill>
              </a:rPr>
              <a:t>Identify the areas that have warm and cold 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" y="4800600"/>
            <a:ext cx="1066800" cy="1004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4724400"/>
            <a:ext cx="9144000" cy="204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i="1">
                <a:solidFill>
                  <a:srgbClr val="FF0000"/>
                </a:solidFill>
              </a:rPr>
              <a:t>When land is intensely hot, the wet monsoon winds blow from the ocean onto the land bringing rain.</a:t>
            </a:r>
          </a:p>
          <a:p>
            <a:pPr algn="ctr"/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sotw9_temp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4800600"/>
            <a:ext cx="9144000" cy="2227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rgbClr val="FF0000"/>
                </a:solidFill>
              </a:rPr>
              <a:t>When the sun is no longer shining directly over the land, the air above the ocean has a lower air pressure.  Dry winds flow from the land out over the ocean, bringing the dry season.</a:t>
            </a:r>
          </a:p>
          <a:p>
            <a:pPr algn="ctr"/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457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8956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12954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981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524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457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685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990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609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26670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2133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16002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2895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3276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609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381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914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9906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172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2438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1676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28956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2667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2971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22860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243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42672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572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990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1600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1905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2286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2514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5334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19050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14478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43434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23622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2819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37338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2" name="Oval 48"/>
          <p:cNvSpPr>
            <a:spLocks noChangeArrowheads="1"/>
          </p:cNvSpPr>
          <p:nvPr/>
        </p:nvSpPr>
        <p:spPr bwMode="auto">
          <a:xfrm>
            <a:off x="76200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3" name="Oval 49"/>
          <p:cNvSpPr>
            <a:spLocks noChangeArrowheads="1"/>
          </p:cNvSpPr>
          <p:nvPr/>
        </p:nvSpPr>
        <p:spPr bwMode="auto">
          <a:xfrm>
            <a:off x="44958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4" name="Oval 50"/>
          <p:cNvSpPr>
            <a:spLocks noChangeArrowheads="1"/>
          </p:cNvSpPr>
          <p:nvPr/>
        </p:nvSpPr>
        <p:spPr bwMode="auto">
          <a:xfrm flipH="1" flipV="1">
            <a:off x="15240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5" name="Oval 51"/>
          <p:cNvSpPr>
            <a:spLocks noChangeArrowheads="1"/>
          </p:cNvSpPr>
          <p:nvPr/>
        </p:nvSpPr>
        <p:spPr bwMode="auto">
          <a:xfrm flipV="1">
            <a:off x="44196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6" name="Oval 52"/>
          <p:cNvSpPr>
            <a:spLocks noChangeArrowheads="1"/>
          </p:cNvSpPr>
          <p:nvPr/>
        </p:nvSpPr>
        <p:spPr bwMode="auto">
          <a:xfrm>
            <a:off x="2362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7" name="Oval 53"/>
          <p:cNvSpPr>
            <a:spLocks noChangeArrowheads="1"/>
          </p:cNvSpPr>
          <p:nvPr/>
        </p:nvSpPr>
        <p:spPr bwMode="auto">
          <a:xfrm>
            <a:off x="1600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8" name="Oval 54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99" name="Oval 55"/>
          <p:cNvSpPr>
            <a:spLocks noChangeArrowheads="1"/>
          </p:cNvSpPr>
          <p:nvPr/>
        </p:nvSpPr>
        <p:spPr bwMode="auto">
          <a:xfrm>
            <a:off x="10668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0" name="Oval 56"/>
          <p:cNvSpPr>
            <a:spLocks noChangeArrowheads="1"/>
          </p:cNvSpPr>
          <p:nvPr/>
        </p:nvSpPr>
        <p:spPr bwMode="auto">
          <a:xfrm>
            <a:off x="19812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1" name="Oval 57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2" name="Oval 58"/>
          <p:cNvSpPr>
            <a:spLocks noChangeArrowheads="1"/>
          </p:cNvSpPr>
          <p:nvPr/>
        </p:nvSpPr>
        <p:spPr bwMode="auto">
          <a:xfrm>
            <a:off x="5334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3" name="Oval 59"/>
          <p:cNvSpPr>
            <a:spLocks noChangeArrowheads="1"/>
          </p:cNvSpPr>
          <p:nvPr/>
        </p:nvSpPr>
        <p:spPr bwMode="auto">
          <a:xfrm>
            <a:off x="9144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4" name="Oval 60"/>
          <p:cNvSpPr>
            <a:spLocks noChangeArrowheads="1"/>
          </p:cNvSpPr>
          <p:nvPr/>
        </p:nvSpPr>
        <p:spPr bwMode="auto">
          <a:xfrm>
            <a:off x="2514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5" name="Oval 61"/>
          <p:cNvSpPr>
            <a:spLocks noChangeArrowheads="1"/>
          </p:cNvSpPr>
          <p:nvPr/>
        </p:nvSpPr>
        <p:spPr bwMode="auto">
          <a:xfrm>
            <a:off x="533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6" name="Oval 62"/>
          <p:cNvSpPr>
            <a:spLocks noChangeArrowheads="1"/>
          </p:cNvSpPr>
          <p:nvPr/>
        </p:nvSpPr>
        <p:spPr bwMode="auto">
          <a:xfrm>
            <a:off x="29718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7" name="Oval 63"/>
          <p:cNvSpPr>
            <a:spLocks noChangeArrowheads="1"/>
          </p:cNvSpPr>
          <p:nvPr/>
        </p:nvSpPr>
        <p:spPr bwMode="auto">
          <a:xfrm>
            <a:off x="3048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8" name="Oval 64"/>
          <p:cNvSpPr>
            <a:spLocks noChangeArrowheads="1"/>
          </p:cNvSpPr>
          <p:nvPr/>
        </p:nvSpPr>
        <p:spPr bwMode="auto">
          <a:xfrm flipH="1">
            <a:off x="3733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09" name="Oval 65"/>
          <p:cNvSpPr>
            <a:spLocks noChangeArrowheads="1"/>
          </p:cNvSpPr>
          <p:nvPr/>
        </p:nvSpPr>
        <p:spPr bwMode="auto">
          <a:xfrm>
            <a:off x="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0" name="Oval 66"/>
          <p:cNvSpPr>
            <a:spLocks noChangeArrowheads="1"/>
          </p:cNvSpPr>
          <p:nvPr/>
        </p:nvSpPr>
        <p:spPr bwMode="auto">
          <a:xfrm>
            <a:off x="53340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1" name="Oval 67"/>
          <p:cNvSpPr>
            <a:spLocks noChangeArrowheads="1"/>
          </p:cNvSpPr>
          <p:nvPr/>
        </p:nvSpPr>
        <p:spPr bwMode="auto">
          <a:xfrm>
            <a:off x="381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2" name="Oval 68"/>
          <p:cNvSpPr>
            <a:spLocks noChangeArrowheads="1"/>
          </p:cNvSpPr>
          <p:nvPr/>
        </p:nvSpPr>
        <p:spPr bwMode="auto">
          <a:xfrm>
            <a:off x="4572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3" name="Oval 69"/>
          <p:cNvSpPr>
            <a:spLocks noChangeArrowheads="1"/>
          </p:cNvSpPr>
          <p:nvPr/>
        </p:nvSpPr>
        <p:spPr bwMode="auto">
          <a:xfrm>
            <a:off x="2057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4" name="Oval 70"/>
          <p:cNvSpPr>
            <a:spLocks noChangeArrowheads="1"/>
          </p:cNvSpPr>
          <p:nvPr/>
        </p:nvSpPr>
        <p:spPr bwMode="auto">
          <a:xfrm>
            <a:off x="20574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5" name="Oval 71"/>
          <p:cNvSpPr>
            <a:spLocks noChangeArrowheads="1"/>
          </p:cNvSpPr>
          <p:nvPr/>
        </p:nvSpPr>
        <p:spPr bwMode="auto">
          <a:xfrm>
            <a:off x="304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6" name="Oval 72"/>
          <p:cNvSpPr>
            <a:spLocks noChangeArrowheads="1"/>
          </p:cNvSpPr>
          <p:nvPr/>
        </p:nvSpPr>
        <p:spPr bwMode="auto">
          <a:xfrm>
            <a:off x="1143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7" name="Oval 73"/>
          <p:cNvSpPr>
            <a:spLocks noChangeArrowheads="1"/>
          </p:cNvSpPr>
          <p:nvPr/>
        </p:nvSpPr>
        <p:spPr bwMode="auto">
          <a:xfrm>
            <a:off x="2133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8" name="Oval 74"/>
          <p:cNvSpPr>
            <a:spLocks noChangeArrowheads="1"/>
          </p:cNvSpPr>
          <p:nvPr/>
        </p:nvSpPr>
        <p:spPr bwMode="auto">
          <a:xfrm>
            <a:off x="12192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Oval 75"/>
          <p:cNvSpPr>
            <a:spLocks noChangeArrowheads="1"/>
          </p:cNvSpPr>
          <p:nvPr/>
        </p:nvSpPr>
        <p:spPr bwMode="auto">
          <a:xfrm>
            <a:off x="6629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Oval 76"/>
          <p:cNvSpPr>
            <a:spLocks noChangeArrowheads="1"/>
          </p:cNvSpPr>
          <p:nvPr/>
        </p:nvSpPr>
        <p:spPr bwMode="auto">
          <a:xfrm>
            <a:off x="3048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1" name="Oval 77"/>
          <p:cNvSpPr>
            <a:spLocks noChangeArrowheads="1"/>
          </p:cNvSpPr>
          <p:nvPr/>
        </p:nvSpPr>
        <p:spPr bwMode="auto">
          <a:xfrm>
            <a:off x="54102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2" name="Oval 78"/>
          <p:cNvSpPr>
            <a:spLocks noChangeArrowheads="1"/>
          </p:cNvSpPr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3" name="Oval 79"/>
          <p:cNvSpPr>
            <a:spLocks noChangeArrowheads="1"/>
          </p:cNvSpPr>
          <p:nvPr/>
        </p:nvSpPr>
        <p:spPr bwMode="auto">
          <a:xfrm>
            <a:off x="6858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4" name="Oval 80"/>
          <p:cNvSpPr>
            <a:spLocks noChangeArrowheads="1"/>
          </p:cNvSpPr>
          <p:nvPr/>
        </p:nvSpPr>
        <p:spPr bwMode="auto">
          <a:xfrm>
            <a:off x="46482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5" name="Oval 81"/>
          <p:cNvSpPr>
            <a:spLocks noChangeArrowheads="1"/>
          </p:cNvSpPr>
          <p:nvPr/>
        </p:nvSpPr>
        <p:spPr bwMode="auto">
          <a:xfrm>
            <a:off x="1524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6" name="Oval 82"/>
          <p:cNvSpPr>
            <a:spLocks noChangeArrowheads="1"/>
          </p:cNvSpPr>
          <p:nvPr/>
        </p:nvSpPr>
        <p:spPr bwMode="auto">
          <a:xfrm>
            <a:off x="1752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7" name="Oval 83"/>
          <p:cNvSpPr>
            <a:spLocks noChangeArrowheads="1"/>
          </p:cNvSpPr>
          <p:nvPr/>
        </p:nvSpPr>
        <p:spPr bwMode="auto">
          <a:xfrm>
            <a:off x="152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8" name="Oval 84"/>
          <p:cNvSpPr>
            <a:spLocks noChangeArrowheads="1"/>
          </p:cNvSpPr>
          <p:nvPr/>
        </p:nvSpPr>
        <p:spPr bwMode="auto">
          <a:xfrm>
            <a:off x="1371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9" name="Oval 85"/>
          <p:cNvSpPr>
            <a:spLocks noChangeArrowheads="1"/>
          </p:cNvSpPr>
          <p:nvPr/>
        </p:nvSpPr>
        <p:spPr bwMode="auto">
          <a:xfrm>
            <a:off x="15240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0" name="Oval 86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1" name="Oval 87"/>
          <p:cNvSpPr>
            <a:spLocks noChangeArrowheads="1"/>
          </p:cNvSpPr>
          <p:nvPr/>
        </p:nvSpPr>
        <p:spPr bwMode="auto">
          <a:xfrm>
            <a:off x="914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2" name="Oval 88"/>
          <p:cNvSpPr>
            <a:spLocks noChangeArrowheads="1"/>
          </p:cNvSpPr>
          <p:nvPr/>
        </p:nvSpPr>
        <p:spPr bwMode="auto">
          <a:xfrm>
            <a:off x="22860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3" name="Oval 89"/>
          <p:cNvSpPr>
            <a:spLocks noChangeArrowheads="1"/>
          </p:cNvSpPr>
          <p:nvPr/>
        </p:nvSpPr>
        <p:spPr bwMode="auto">
          <a:xfrm>
            <a:off x="61722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4" name="Oval 90"/>
          <p:cNvSpPr>
            <a:spLocks noChangeArrowheads="1"/>
          </p:cNvSpPr>
          <p:nvPr/>
        </p:nvSpPr>
        <p:spPr bwMode="auto">
          <a:xfrm>
            <a:off x="990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5" name="Oval 91"/>
          <p:cNvSpPr>
            <a:spLocks noChangeArrowheads="1"/>
          </p:cNvSpPr>
          <p:nvPr/>
        </p:nvSpPr>
        <p:spPr bwMode="auto">
          <a:xfrm>
            <a:off x="4419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6" name="Oval 92"/>
          <p:cNvSpPr>
            <a:spLocks noChangeArrowheads="1"/>
          </p:cNvSpPr>
          <p:nvPr/>
        </p:nvSpPr>
        <p:spPr bwMode="auto">
          <a:xfrm>
            <a:off x="16764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7" name="Oval 93"/>
          <p:cNvSpPr>
            <a:spLocks noChangeArrowheads="1"/>
          </p:cNvSpPr>
          <p:nvPr/>
        </p:nvSpPr>
        <p:spPr bwMode="auto">
          <a:xfrm>
            <a:off x="228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8" name="Oval 94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9" name="Oval 95"/>
          <p:cNvSpPr>
            <a:spLocks noChangeArrowheads="1"/>
          </p:cNvSpPr>
          <p:nvPr/>
        </p:nvSpPr>
        <p:spPr bwMode="auto">
          <a:xfrm>
            <a:off x="20574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0" name="Oval 96"/>
          <p:cNvSpPr>
            <a:spLocks noChangeArrowheads="1"/>
          </p:cNvSpPr>
          <p:nvPr/>
        </p:nvSpPr>
        <p:spPr bwMode="auto">
          <a:xfrm>
            <a:off x="12192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1" name="Oval 97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2" name="Oval 98"/>
          <p:cNvSpPr>
            <a:spLocks noChangeArrowheads="1"/>
          </p:cNvSpPr>
          <p:nvPr/>
        </p:nvSpPr>
        <p:spPr bwMode="auto">
          <a:xfrm>
            <a:off x="2057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3" name="Oval 99"/>
          <p:cNvSpPr>
            <a:spLocks noChangeArrowheads="1"/>
          </p:cNvSpPr>
          <p:nvPr/>
        </p:nvSpPr>
        <p:spPr bwMode="auto">
          <a:xfrm>
            <a:off x="457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4" name="Oval 100"/>
          <p:cNvSpPr>
            <a:spLocks noChangeArrowheads="1"/>
          </p:cNvSpPr>
          <p:nvPr/>
        </p:nvSpPr>
        <p:spPr bwMode="auto">
          <a:xfrm>
            <a:off x="228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5" name="Oval 101"/>
          <p:cNvSpPr>
            <a:spLocks noChangeArrowheads="1"/>
          </p:cNvSpPr>
          <p:nvPr/>
        </p:nvSpPr>
        <p:spPr bwMode="auto">
          <a:xfrm>
            <a:off x="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" name="Oval 102"/>
          <p:cNvSpPr>
            <a:spLocks noChangeArrowheads="1"/>
          </p:cNvSpPr>
          <p:nvPr/>
        </p:nvSpPr>
        <p:spPr bwMode="auto">
          <a:xfrm>
            <a:off x="3200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" name="Oval 103"/>
          <p:cNvSpPr>
            <a:spLocks noChangeArrowheads="1"/>
          </p:cNvSpPr>
          <p:nvPr/>
        </p:nvSpPr>
        <p:spPr bwMode="auto">
          <a:xfrm>
            <a:off x="8382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" name="Oval 104"/>
          <p:cNvSpPr>
            <a:spLocks noChangeArrowheads="1"/>
          </p:cNvSpPr>
          <p:nvPr/>
        </p:nvSpPr>
        <p:spPr bwMode="auto">
          <a:xfrm>
            <a:off x="2514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" name="Oval 105"/>
          <p:cNvSpPr>
            <a:spLocks noChangeArrowheads="1"/>
          </p:cNvSpPr>
          <p:nvPr/>
        </p:nvSpPr>
        <p:spPr bwMode="auto">
          <a:xfrm>
            <a:off x="3200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" name="Oval 106"/>
          <p:cNvSpPr>
            <a:spLocks noChangeArrowheads="1"/>
          </p:cNvSpPr>
          <p:nvPr/>
        </p:nvSpPr>
        <p:spPr bwMode="auto">
          <a:xfrm>
            <a:off x="22860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" name="Oval 107"/>
          <p:cNvSpPr>
            <a:spLocks noChangeArrowheads="1"/>
          </p:cNvSpPr>
          <p:nvPr/>
        </p:nvSpPr>
        <p:spPr bwMode="auto">
          <a:xfrm>
            <a:off x="76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" name="Oval 108"/>
          <p:cNvSpPr>
            <a:spLocks noChangeArrowheads="1"/>
          </p:cNvSpPr>
          <p:nvPr/>
        </p:nvSpPr>
        <p:spPr bwMode="auto">
          <a:xfrm>
            <a:off x="5486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" name="Oval 109"/>
          <p:cNvSpPr>
            <a:spLocks noChangeArrowheads="1"/>
          </p:cNvSpPr>
          <p:nvPr/>
        </p:nvSpPr>
        <p:spPr bwMode="auto">
          <a:xfrm>
            <a:off x="12954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4" name="Oval 110"/>
          <p:cNvSpPr>
            <a:spLocks noChangeArrowheads="1"/>
          </p:cNvSpPr>
          <p:nvPr/>
        </p:nvSpPr>
        <p:spPr bwMode="auto">
          <a:xfrm>
            <a:off x="6858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" name="Oval 111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" name="Oval 112"/>
          <p:cNvSpPr>
            <a:spLocks noChangeArrowheads="1"/>
          </p:cNvSpPr>
          <p:nvPr/>
        </p:nvSpPr>
        <p:spPr bwMode="auto">
          <a:xfrm>
            <a:off x="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7" name="Oval 113"/>
          <p:cNvSpPr>
            <a:spLocks noChangeArrowheads="1"/>
          </p:cNvSpPr>
          <p:nvPr/>
        </p:nvSpPr>
        <p:spPr bwMode="auto">
          <a:xfrm>
            <a:off x="1905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" name="Oval 114"/>
          <p:cNvSpPr>
            <a:spLocks noChangeArrowheads="1"/>
          </p:cNvSpPr>
          <p:nvPr/>
        </p:nvSpPr>
        <p:spPr bwMode="auto">
          <a:xfrm>
            <a:off x="13716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9" name="Oval 115"/>
          <p:cNvSpPr>
            <a:spLocks noChangeArrowheads="1"/>
          </p:cNvSpPr>
          <p:nvPr/>
        </p:nvSpPr>
        <p:spPr bwMode="auto">
          <a:xfrm>
            <a:off x="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" name="Oval 116"/>
          <p:cNvSpPr>
            <a:spLocks noChangeArrowheads="1"/>
          </p:cNvSpPr>
          <p:nvPr/>
        </p:nvSpPr>
        <p:spPr bwMode="auto">
          <a:xfrm>
            <a:off x="304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1" name="Oval 117"/>
          <p:cNvSpPr>
            <a:spLocks noChangeArrowheads="1"/>
          </p:cNvSpPr>
          <p:nvPr/>
        </p:nvSpPr>
        <p:spPr bwMode="auto">
          <a:xfrm>
            <a:off x="533400" y="609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2" name="Oval 118"/>
          <p:cNvSpPr>
            <a:spLocks noChangeArrowheads="1"/>
          </p:cNvSpPr>
          <p:nvPr/>
        </p:nvSpPr>
        <p:spPr bwMode="auto">
          <a:xfrm>
            <a:off x="6096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3" name="Oval 119"/>
          <p:cNvSpPr>
            <a:spLocks noChangeArrowheads="1"/>
          </p:cNvSpPr>
          <p:nvPr/>
        </p:nvSpPr>
        <p:spPr bwMode="auto">
          <a:xfrm>
            <a:off x="16764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4" name="Oval 120"/>
          <p:cNvSpPr>
            <a:spLocks noChangeArrowheads="1"/>
          </p:cNvSpPr>
          <p:nvPr/>
        </p:nvSpPr>
        <p:spPr bwMode="auto">
          <a:xfrm>
            <a:off x="838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5" name="Oval 121"/>
          <p:cNvSpPr>
            <a:spLocks noChangeArrowheads="1"/>
          </p:cNvSpPr>
          <p:nvPr/>
        </p:nvSpPr>
        <p:spPr bwMode="auto">
          <a:xfrm>
            <a:off x="8382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6" name="Oval 122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7" name="Oval 123"/>
          <p:cNvSpPr>
            <a:spLocks noChangeArrowheads="1"/>
          </p:cNvSpPr>
          <p:nvPr/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8" name="Oval 124"/>
          <p:cNvSpPr>
            <a:spLocks noChangeArrowheads="1"/>
          </p:cNvSpPr>
          <p:nvPr/>
        </p:nvSpPr>
        <p:spPr bwMode="auto">
          <a:xfrm>
            <a:off x="838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9" name="Oval 125"/>
          <p:cNvSpPr>
            <a:spLocks noChangeArrowheads="1"/>
          </p:cNvSpPr>
          <p:nvPr/>
        </p:nvSpPr>
        <p:spPr bwMode="auto">
          <a:xfrm>
            <a:off x="228600" y="129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0" name="Oval 126"/>
          <p:cNvSpPr>
            <a:spLocks noChangeArrowheads="1"/>
          </p:cNvSpPr>
          <p:nvPr/>
        </p:nvSpPr>
        <p:spPr bwMode="auto">
          <a:xfrm>
            <a:off x="1371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1" name="Oval 127"/>
          <p:cNvSpPr>
            <a:spLocks noChangeArrowheads="1"/>
          </p:cNvSpPr>
          <p:nvPr/>
        </p:nvSpPr>
        <p:spPr bwMode="auto">
          <a:xfrm>
            <a:off x="2362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2" name="Oval 128"/>
          <p:cNvSpPr>
            <a:spLocks noChangeArrowheads="1"/>
          </p:cNvSpPr>
          <p:nvPr/>
        </p:nvSpPr>
        <p:spPr bwMode="auto">
          <a:xfrm>
            <a:off x="1143000" y="106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3" name="Oval 129"/>
          <p:cNvSpPr>
            <a:spLocks noChangeArrowheads="1"/>
          </p:cNvSpPr>
          <p:nvPr/>
        </p:nvSpPr>
        <p:spPr bwMode="auto">
          <a:xfrm>
            <a:off x="1524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4" name="Oval 130"/>
          <p:cNvSpPr>
            <a:spLocks noChangeArrowheads="1"/>
          </p:cNvSpPr>
          <p:nvPr/>
        </p:nvSpPr>
        <p:spPr bwMode="auto">
          <a:xfrm>
            <a:off x="2590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5" name="Oval 131"/>
          <p:cNvSpPr>
            <a:spLocks noChangeArrowheads="1"/>
          </p:cNvSpPr>
          <p:nvPr/>
        </p:nvSpPr>
        <p:spPr bwMode="auto">
          <a:xfrm>
            <a:off x="1981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6" name="Oval 132"/>
          <p:cNvSpPr>
            <a:spLocks noChangeArrowheads="1"/>
          </p:cNvSpPr>
          <p:nvPr/>
        </p:nvSpPr>
        <p:spPr bwMode="auto">
          <a:xfrm>
            <a:off x="2667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7" name="Oval 133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8" name="Oval 134"/>
          <p:cNvSpPr>
            <a:spLocks noChangeArrowheads="1"/>
          </p:cNvSpPr>
          <p:nvPr/>
        </p:nvSpPr>
        <p:spPr bwMode="auto">
          <a:xfrm>
            <a:off x="3352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9" name="Oval 135"/>
          <p:cNvSpPr>
            <a:spLocks noChangeArrowheads="1"/>
          </p:cNvSpPr>
          <p:nvPr/>
        </p:nvSpPr>
        <p:spPr bwMode="auto">
          <a:xfrm>
            <a:off x="28956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0" name="Oval 136"/>
          <p:cNvSpPr>
            <a:spLocks noChangeArrowheads="1"/>
          </p:cNvSpPr>
          <p:nvPr/>
        </p:nvSpPr>
        <p:spPr bwMode="auto">
          <a:xfrm>
            <a:off x="80772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1" name="Oval 137"/>
          <p:cNvSpPr>
            <a:spLocks noChangeArrowheads="1"/>
          </p:cNvSpPr>
          <p:nvPr/>
        </p:nvSpPr>
        <p:spPr bwMode="auto">
          <a:xfrm>
            <a:off x="28956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2" name="Oval 138"/>
          <p:cNvSpPr>
            <a:spLocks noChangeArrowheads="1"/>
          </p:cNvSpPr>
          <p:nvPr/>
        </p:nvSpPr>
        <p:spPr bwMode="auto">
          <a:xfrm>
            <a:off x="10668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3" name="Oval 139"/>
          <p:cNvSpPr>
            <a:spLocks noChangeArrowheads="1"/>
          </p:cNvSpPr>
          <p:nvPr/>
        </p:nvSpPr>
        <p:spPr bwMode="auto">
          <a:xfrm>
            <a:off x="76200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4" name="Oval 140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5" name="Oval 141"/>
          <p:cNvSpPr>
            <a:spLocks noChangeArrowheads="1"/>
          </p:cNvSpPr>
          <p:nvPr/>
        </p:nvSpPr>
        <p:spPr bwMode="auto">
          <a:xfrm>
            <a:off x="8382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6" name="Oval 142"/>
          <p:cNvSpPr>
            <a:spLocks noChangeArrowheads="1"/>
          </p:cNvSpPr>
          <p:nvPr/>
        </p:nvSpPr>
        <p:spPr bwMode="auto">
          <a:xfrm>
            <a:off x="55626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7" name="Oval 143"/>
          <p:cNvSpPr>
            <a:spLocks noChangeArrowheads="1"/>
          </p:cNvSpPr>
          <p:nvPr/>
        </p:nvSpPr>
        <p:spPr bwMode="auto">
          <a:xfrm>
            <a:off x="74676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8" name="Oval 144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9" name="Oval 145"/>
          <p:cNvSpPr>
            <a:spLocks noChangeArrowheads="1"/>
          </p:cNvSpPr>
          <p:nvPr/>
        </p:nvSpPr>
        <p:spPr bwMode="auto">
          <a:xfrm>
            <a:off x="624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90" name="Oval 146"/>
          <p:cNvSpPr>
            <a:spLocks noChangeArrowheads="1"/>
          </p:cNvSpPr>
          <p:nvPr/>
        </p:nvSpPr>
        <p:spPr bwMode="auto">
          <a:xfrm>
            <a:off x="8001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91" name="Oval 147"/>
          <p:cNvSpPr>
            <a:spLocks noChangeArrowheads="1"/>
          </p:cNvSpPr>
          <p:nvPr/>
        </p:nvSpPr>
        <p:spPr bwMode="auto">
          <a:xfrm>
            <a:off x="67818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92" name="Oval 148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93" name="Oval 149"/>
          <p:cNvSpPr>
            <a:spLocks noChangeArrowheads="1"/>
          </p:cNvSpPr>
          <p:nvPr/>
        </p:nvSpPr>
        <p:spPr bwMode="auto">
          <a:xfrm>
            <a:off x="7467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94" name="Oval 150"/>
          <p:cNvSpPr>
            <a:spLocks noChangeArrowheads="1"/>
          </p:cNvSpPr>
          <p:nvPr/>
        </p:nvSpPr>
        <p:spPr bwMode="auto">
          <a:xfrm>
            <a:off x="51816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95" name="Oval 151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96" name="Oval 152"/>
          <p:cNvSpPr>
            <a:spLocks noChangeArrowheads="1"/>
          </p:cNvSpPr>
          <p:nvPr/>
        </p:nvSpPr>
        <p:spPr bwMode="auto">
          <a:xfrm>
            <a:off x="8458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97" name="Oval 153"/>
          <p:cNvSpPr>
            <a:spLocks noChangeArrowheads="1"/>
          </p:cNvSpPr>
          <p:nvPr/>
        </p:nvSpPr>
        <p:spPr bwMode="auto">
          <a:xfrm>
            <a:off x="54102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98" name="Oval 154"/>
          <p:cNvSpPr>
            <a:spLocks noChangeArrowheads="1"/>
          </p:cNvSpPr>
          <p:nvPr/>
        </p:nvSpPr>
        <p:spPr bwMode="auto">
          <a:xfrm>
            <a:off x="88392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99" name="Oval 155"/>
          <p:cNvSpPr>
            <a:spLocks noChangeArrowheads="1"/>
          </p:cNvSpPr>
          <p:nvPr/>
        </p:nvSpPr>
        <p:spPr bwMode="auto">
          <a:xfrm>
            <a:off x="47244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00" name="Oval 156"/>
          <p:cNvSpPr>
            <a:spLocks noChangeArrowheads="1"/>
          </p:cNvSpPr>
          <p:nvPr/>
        </p:nvSpPr>
        <p:spPr bwMode="auto">
          <a:xfrm>
            <a:off x="5715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01" name="Oval 157"/>
          <p:cNvSpPr>
            <a:spLocks noChangeArrowheads="1"/>
          </p:cNvSpPr>
          <p:nvPr/>
        </p:nvSpPr>
        <p:spPr bwMode="auto">
          <a:xfrm>
            <a:off x="79248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02" name="Oval 158"/>
          <p:cNvSpPr>
            <a:spLocks noChangeArrowheads="1"/>
          </p:cNvSpPr>
          <p:nvPr/>
        </p:nvSpPr>
        <p:spPr bwMode="auto">
          <a:xfrm>
            <a:off x="807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03" name="Oval 159"/>
          <p:cNvSpPr>
            <a:spLocks noChangeArrowheads="1"/>
          </p:cNvSpPr>
          <p:nvPr/>
        </p:nvSpPr>
        <p:spPr bwMode="auto">
          <a:xfrm>
            <a:off x="4648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04" name="Oval 1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05" name="Oval 161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06" name="Oval 162"/>
          <p:cNvSpPr>
            <a:spLocks noChangeArrowheads="1"/>
          </p:cNvSpPr>
          <p:nvPr/>
        </p:nvSpPr>
        <p:spPr bwMode="auto">
          <a:xfrm>
            <a:off x="87630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07" name="Oval 163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08" name="Oval 164"/>
          <p:cNvSpPr>
            <a:spLocks noChangeArrowheads="1"/>
          </p:cNvSpPr>
          <p:nvPr/>
        </p:nvSpPr>
        <p:spPr bwMode="auto">
          <a:xfrm>
            <a:off x="7620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09" name="Oval 165"/>
          <p:cNvSpPr>
            <a:spLocks noChangeArrowheads="1"/>
          </p:cNvSpPr>
          <p:nvPr/>
        </p:nvSpPr>
        <p:spPr bwMode="auto">
          <a:xfrm>
            <a:off x="3200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10" name="Oval 166"/>
          <p:cNvSpPr>
            <a:spLocks noChangeArrowheads="1"/>
          </p:cNvSpPr>
          <p:nvPr/>
        </p:nvSpPr>
        <p:spPr bwMode="auto">
          <a:xfrm>
            <a:off x="73152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11" name="Oval 167"/>
          <p:cNvSpPr>
            <a:spLocks noChangeArrowheads="1"/>
          </p:cNvSpPr>
          <p:nvPr/>
        </p:nvSpPr>
        <p:spPr bwMode="auto">
          <a:xfrm>
            <a:off x="6781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12" name="Oval 168"/>
          <p:cNvSpPr>
            <a:spLocks noChangeArrowheads="1"/>
          </p:cNvSpPr>
          <p:nvPr/>
        </p:nvSpPr>
        <p:spPr bwMode="auto">
          <a:xfrm>
            <a:off x="4953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13" name="Oval 169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14" name="Oval 170"/>
          <p:cNvSpPr>
            <a:spLocks noChangeArrowheads="1"/>
          </p:cNvSpPr>
          <p:nvPr/>
        </p:nvSpPr>
        <p:spPr bwMode="auto">
          <a:xfrm>
            <a:off x="51054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15" name="Oval 171"/>
          <p:cNvSpPr>
            <a:spLocks noChangeArrowheads="1"/>
          </p:cNvSpPr>
          <p:nvPr/>
        </p:nvSpPr>
        <p:spPr bwMode="auto">
          <a:xfrm>
            <a:off x="61722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16" name="Oval 172"/>
          <p:cNvSpPr>
            <a:spLocks noChangeArrowheads="1"/>
          </p:cNvSpPr>
          <p:nvPr/>
        </p:nvSpPr>
        <p:spPr bwMode="auto">
          <a:xfrm>
            <a:off x="38100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17" name="Oval 173"/>
          <p:cNvSpPr>
            <a:spLocks noChangeArrowheads="1"/>
          </p:cNvSpPr>
          <p:nvPr/>
        </p:nvSpPr>
        <p:spPr bwMode="auto">
          <a:xfrm>
            <a:off x="3429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18" name="Oval 174"/>
          <p:cNvSpPr>
            <a:spLocks noChangeArrowheads="1"/>
          </p:cNvSpPr>
          <p:nvPr/>
        </p:nvSpPr>
        <p:spPr bwMode="auto">
          <a:xfrm>
            <a:off x="39624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19" name="Oval 175"/>
          <p:cNvSpPr>
            <a:spLocks noChangeArrowheads="1"/>
          </p:cNvSpPr>
          <p:nvPr/>
        </p:nvSpPr>
        <p:spPr bwMode="auto">
          <a:xfrm>
            <a:off x="8229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20" name="Oval 176"/>
          <p:cNvSpPr>
            <a:spLocks noChangeArrowheads="1"/>
          </p:cNvSpPr>
          <p:nvPr/>
        </p:nvSpPr>
        <p:spPr bwMode="auto">
          <a:xfrm>
            <a:off x="3733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21" name="Oval 177"/>
          <p:cNvSpPr>
            <a:spLocks noChangeArrowheads="1"/>
          </p:cNvSpPr>
          <p:nvPr/>
        </p:nvSpPr>
        <p:spPr bwMode="auto">
          <a:xfrm>
            <a:off x="6553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22" name="Oval 178"/>
          <p:cNvSpPr>
            <a:spLocks noChangeArrowheads="1"/>
          </p:cNvSpPr>
          <p:nvPr/>
        </p:nvSpPr>
        <p:spPr bwMode="auto">
          <a:xfrm>
            <a:off x="3352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23" name="Text Box 181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i="1">
                <a:solidFill>
                  <a:schemeClr val="tx1"/>
                </a:solidFill>
              </a:rPr>
              <a:t>Which area has the most dense air?</a:t>
            </a:r>
          </a:p>
        </p:txBody>
      </p:sp>
      <p:sp>
        <p:nvSpPr>
          <p:cNvPr id="6324" name="Text Box 182"/>
          <p:cNvSpPr txBox="1">
            <a:spLocks noChangeArrowheads="1"/>
          </p:cNvSpPr>
          <p:nvPr/>
        </p:nvSpPr>
        <p:spPr bwMode="auto">
          <a:xfrm>
            <a:off x="838200" y="32004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Cold Air</a:t>
            </a:r>
          </a:p>
        </p:txBody>
      </p:sp>
      <p:sp>
        <p:nvSpPr>
          <p:cNvPr id="6325" name="Rectangle 184"/>
          <p:cNvSpPr>
            <a:spLocks noChangeArrowheads="1"/>
          </p:cNvSpPr>
          <p:nvPr/>
        </p:nvSpPr>
        <p:spPr bwMode="auto">
          <a:xfrm>
            <a:off x="6019800" y="3276600"/>
            <a:ext cx="163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Warm Air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457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28956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2362200" y="91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86106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524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457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685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990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609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26670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2133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16002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2895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3276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609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381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914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9906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5105400" y="83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2438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1676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28956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2667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>
            <a:off x="2971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>
            <a:off x="22860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243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auto">
          <a:xfrm>
            <a:off x="42672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4572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Oval 33"/>
          <p:cNvSpPr>
            <a:spLocks noChangeArrowheads="1"/>
          </p:cNvSpPr>
          <p:nvPr/>
        </p:nvSpPr>
        <p:spPr bwMode="auto">
          <a:xfrm>
            <a:off x="990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1600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1905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>
            <a:off x="2286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>
            <a:off x="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Oval 39"/>
          <p:cNvSpPr>
            <a:spLocks noChangeArrowheads="1"/>
          </p:cNvSpPr>
          <p:nvPr/>
        </p:nvSpPr>
        <p:spPr bwMode="auto">
          <a:xfrm>
            <a:off x="2514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8" name="Oval 40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Oval 41"/>
          <p:cNvSpPr>
            <a:spLocks noChangeArrowheads="1"/>
          </p:cNvSpPr>
          <p:nvPr/>
        </p:nvSpPr>
        <p:spPr bwMode="auto">
          <a:xfrm>
            <a:off x="5334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19050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Oval 43"/>
          <p:cNvSpPr>
            <a:spLocks noChangeArrowheads="1"/>
          </p:cNvSpPr>
          <p:nvPr/>
        </p:nvSpPr>
        <p:spPr bwMode="auto">
          <a:xfrm>
            <a:off x="14478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2" name="Oval 44"/>
          <p:cNvSpPr>
            <a:spLocks noChangeArrowheads="1"/>
          </p:cNvSpPr>
          <p:nvPr/>
        </p:nvSpPr>
        <p:spPr bwMode="auto">
          <a:xfrm>
            <a:off x="43434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3" name="Oval 45"/>
          <p:cNvSpPr>
            <a:spLocks noChangeArrowheads="1"/>
          </p:cNvSpPr>
          <p:nvPr/>
        </p:nvSpPr>
        <p:spPr bwMode="auto">
          <a:xfrm>
            <a:off x="23622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4" name="Oval 46"/>
          <p:cNvSpPr>
            <a:spLocks noChangeArrowheads="1"/>
          </p:cNvSpPr>
          <p:nvPr/>
        </p:nvSpPr>
        <p:spPr bwMode="auto">
          <a:xfrm>
            <a:off x="2819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5" name="Oval 47"/>
          <p:cNvSpPr>
            <a:spLocks noChangeArrowheads="1"/>
          </p:cNvSpPr>
          <p:nvPr/>
        </p:nvSpPr>
        <p:spPr bwMode="auto">
          <a:xfrm>
            <a:off x="37338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6" name="Oval 48"/>
          <p:cNvSpPr>
            <a:spLocks noChangeArrowheads="1"/>
          </p:cNvSpPr>
          <p:nvPr/>
        </p:nvSpPr>
        <p:spPr bwMode="auto">
          <a:xfrm>
            <a:off x="7848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7" name="Oval 49"/>
          <p:cNvSpPr>
            <a:spLocks noChangeArrowheads="1"/>
          </p:cNvSpPr>
          <p:nvPr/>
        </p:nvSpPr>
        <p:spPr bwMode="auto">
          <a:xfrm>
            <a:off x="44958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8" name="Oval 50"/>
          <p:cNvSpPr>
            <a:spLocks noChangeArrowheads="1"/>
          </p:cNvSpPr>
          <p:nvPr/>
        </p:nvSpPr>
        <p:spPr bwMode="auto">
          <a:xfrm flipH="1" flipV="1">
            <a:off x="15240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19" name="Oval 51"/>
          <p:cNvSpPr>
            <a:spLocks noChangeArrowheads="1"/>
          </p:cNvSpPr>
          <p:nvPr/>
        </p:nvSpPr>
        <p:spPr bwMode="auto">
          <a:xfrm flipV="1">
            <a:off x="44196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0" name="Oval 52"/>
          <p:cNvSpPr>
            <a:spLocks noChangeArrowheads="1"/>
          </p:cNvSpPr>
          <p:nvPr/>
        </p:nvSpPr>
        <p:spPr bwMode="auto">
          <a:xfrm>
            <a:off x="2362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1" name="Oval 53"/>
          <p:cNvSpPr>
            <a:spLocks noChangeArrowheads="1"/>
          </p:cNvSpPr>
          <p:nvPr/>
        </p:nvSpPr>
        <p:spPr bwMode="auto">
          <a:xfrm>
            <a:off x="1600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2" name="Oval 54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3" name="Oval 55"/>
          <p:cNvSpPr>
            <a:spLocks noChangeArrowheads="1"/>
          </p:cNvSpPr>
          <p:nvPr/>
        </p:nvSpPr>
        <p:spPr bwMode="auto">
          <a:xfrm>
            <a:off x="10668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4" name="Oval 56"/>
          <p:cNvSpPr>
            <a:spLocks noChangeArrowheads="1"/>
          </p:cNvSpPr>
          <p:nvPr/>
        </p:nvSpPr>
        <p:spPr bwMode="auto">
          <a:xfrm>
            <a:off x="19812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5" name="Oval 57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6" name="Oval 58"/>
          <p:cNvSpPr>
            <a:spLocks noChangeArrowheads="1"/>
          </p:cNvSpPr>
          <p:nvPr/>
        </p:nvSpPr>
        <p:spPr bwMode="auto">
          <a:xfrm>
            <a:off x="5334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39624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8" name="Oval 60"/>
          <p:cNvSpPr>
            <a:spLocks noChangeArrowheads="1"/>
          </p:cNvSpPr>
          <p:nvPr/>
        </p:nvSpPr>
        <p:spPr bwMode="auto">
          <a:xfrm>
            <a:off x="2514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29" name="Oval 61"/>
          <p:cNvSpPr>
            <a:spLocks noChangeArrowheads="1"/>
          </p:cNvSpPr>
          <p:nvPr/>
        </p:nvSpPr>
        <p:spPr bwMode="auto">
          <a:xfrm>
            <a:off x="533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>
            <a:off x="29718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Oval 63"/>
          <p:cNvSpPr>
            <a:spLocks noChangeArrowheads="1"/>
          </p:cNvSpPr>
          <p:nvPr/>
        </p:nvSpPr>
        <p:spPr bwMode="auto">
          <a:xfrm>
            <a:off x="3048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2" name="Oval 64"/>
          <p:cNvSpPr>
            <a:spLocks noChangeArrowheads="1"/>
          </p:cNvSpPr>
          <p:nvPr/>
        </p:nvSpPr>
        <p:spPr bwMode="auto">
          <a:xfrm flipH="1">
            <a:off x="3733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3" name="Oval 65"/>
          <p:cNvSpPr>
            <a:spLocks noChangeArrowheads="1"/>
          </p:cNvSpPr>
          <p:nvPr/>
        </p:nvSpPr>
        <p:spPr bwMode="auto">
          <a:xfrm>
            <a:off x="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4" name="Oval 66"/>
          <p:cNvSpPr>
            <a:spLocks noChangeArrowheads="1"/>
          </p:cNvSpPr>
          <p:nvPr/>
        </p:nvSpPr>
        <p:spPr bwMode="auto">
          <a:xfrm>
            <a:off x="53340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5" name="Oval 67"/>
          <p:cNvSpPr>
            <a:spLocks noChangeArrowheads="1"/>
          </p:cNvSpPr>
          <p:nvPr/>
        </p:nvSpPr>
        <p:spPr bwMode="auto">
          <a:xfrm>
            <a:off x="3810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6" name="Oval 68"/>
          <p:cNvSpPr>
            <a:spLocks noChangeArrowheads="1"/>
          </p:cNvSpPr>
          <p:nvPr/>
        </p:nvSpPr>
        <p:spPr bwMode="auto">
          <a:xfrm>
            <a:off x="4572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7" name="Oval 69"/>
          <p:cNvSpPr>
            <a:spLocks noChangeArrowheads="1"/>
          </p:cNvSpPr>
          <p:nvPr/>
        </p:nvSpPr>
        <p:spPr bwMode="auto">
          <a:xfrm>
            <a:off x="2057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8" name="Oval 70"/>
          <p:cNvSpPr>
            <a:spLocks noChangeArrowheads="1"/>
          </p:cNvSpPr>
          <p:nvPr/>
        </p:nvSpPr>
        <p:spPr bwMode="auto">
          <a:xfrm>
            <a:off x="20574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" name="Oval 71"/>
          <p:cNvSpPr>
            <a:spLocks noChangeArrowheads="1"/>
          </p:cNvSpPr>
          <p:nvPr/>
        </p:nvSpPr>
        <p:spPr bwMode="auto">
          <a:xfrm>
            <a:off x="304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0" name="Oval 72"/>
          <p:cNvSpPr>
            <a:spLocks noChangeArrowheads="1"/>
          </p:cNvSpPr>
          <p:nvPr/>
        </p:nvSpPr>
        <p:spPr bwMode="auto">
          <a:xfrm>
            <a:off x="1143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1" name="Oval 73"/>
          <p:cNvSpPr>
            <a:spLocks noChangeArrowheads="1"/>
          </p:cNvSpPr>
          <p:nvPr/>
        </p:nvSpPr>
        <p:spPr bwMode="auto">
          <a:xfrm>
            <a:off x="2133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2" name="Oval 74"/>
          <p:cNvSpPr>
            <a:spLocks noChangeArrowheads="1"/>
          </p:cNvSpPr>
          <p:nvPr/>
        </p:nvSpPr>
        <p:spPr bwMode="auto">
          <a:xfrm>
            <a:off x="12192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3" name="Oval 75"/>
          <p:cNvSpPr>
            <a:spLocks noChangeArrowheads="1"/>
          </p:cNvSpPr>
          <p:nvPr/>
        </p:nvSpPr>
        <p:spPr bwMode="auto">
          <a:xfrm>
            <a:off x="6629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4" name="Oval 76"/>
          <p:cNvSpPr>
            <a:spLocks noChangeArrowheads="1"/>
          </p:cNvSpPr>
          <p:nvPr/>
        </p:nvSpPr>
        <p:spPr bwMode="auto">
          <a:xfrm>
            <a:off x="3048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5" name="Oval 77"/>
          <p:cNvSpPr>
            <a:spLocks noChangeArrowheads="1"/>
          </p:cNvSpPr>
          <p:nvPr/>
        </p:nvSpPr>
        <p:spPr bwMode="auto">
          <a:xfrm>
            <a:off x="54102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6" name="Oval 78"/>
          <p:cNvSpPr>
            <a:spLocks noChangeArrowheads="1"/>
          </p:cNvSpPr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7" name="Oval 79"/>
          <p:cNvSpPr>
            <a:spLocks noChangeArrowheads="1"/>
          </p:cNvSpPr>
          <p:nvPr/>
        </p:nvSpPr>
        <p:spPr bwMode="auto">
          <a:xfrm>
            <a:off x="6858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8" name="Oval 80"/>
          <p:cNvSpPr>
            <a:spLocks noChangeArrowheads="1"/>
          </p:cNvSpPr>
          <p:nvPr/>
        </p:nvSpPr>
        <p:spPr bwMode="auto">
          <a:xfrm>
            <a:off x="46482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49" name="Oval 81"/>
          <p:cNvSpPr>
            <a:spLocks noChangeArrowheads="1"/>
          </p:cNvSpPr>
          <p:nvPr/>
        </p:nvSpPr>
        <p:spPr bwMode="auto">
          <a:xfrm>
            <a:off x="1524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0" name="Oval 82"/>
          <p:cNvSpPr>
            <a:spLocks noChangeArrowheads="1"/>
          </p:cNvSpPr>
          <p:nvPr/>
        </p:nvSpPr>
        <p:spPr bwMode="auto">
          <a:xfrm>
            <a:off x="1752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1" name="Oval 83"/>
          <p:cNvSpPr>
            <a:spLocks noChangeArrowheads="1"/>
          </p:cNvSpPr>
          <p:nvPr/>
        </p:nvSpPr>
        <p:spPr bwMode="auto">
          <a:xfrm>
            <a:off x="152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2" name="Oval 84"/>
          <p:cNvSpPr>
            <a:spLocks noChangeArrowheads="1"/>
          </p:cNvSpPr>
          <p:nvPr/>
        </p:nvSpPr>
        <p:spPr bwMode="auto">
          <a:xfrm>
            <a:off x="1371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3" name="Oval 85"/>
          <p:cNvSpPr>
            <a:spLocks noChangeArrowheads="1"/>
          </p:cNvSpPr>
          <p:nvPr/>
        </p:nvSpPr>
        <p:spPr bwMode="auto">
          <a:xfrm>
            <a:off x="15240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4" name="Oval 86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5" name="Oval 87"/>
          <p:cNvSpPr>
            <a:spLocks noChangeArrowheads="1"/>
          </p:cNvSpPr>
          <p:nvPr/>
        </p:nvSpPr>
        <p:spPr bwMode="auto">
          <a:xfrm>
            <a:off x="914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6" name="Oval 88"/>
          <p:cNvSpPr>
            <a:spLocks noChangeArrowheads="1"/>
          </p:cNvSpPr>
          <p:nvPr/>
        </p:nvSpPr>
        <p:spPr bwMode="auto">
          <a:xfrm>
            <a:off x="22860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7" name="Oval 89"/>
          <p:cNvSpPr>
            <a:spLocks noChangeArrowheads="1"/>
          </p:cNvSpPr>
          <p:nvPr/>
        </p:nvSpPr>
        <p:spPr bwMode="auto">
          <a:xfrm>
            <a:off x="61722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8" name="Oval 90"/>
          <p:cNvSpPr>
            <a:spLocks noChangeArrowheads="1"/>
          </p:cNvSpPr>
          <p:nvPr/>
        </p:nvSpPr>
        <p:spPr bwMode="auto">
          <a:xfrm>
            <a:off x="990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59" name="Oval 91"/>
          <p:cNvSpPr>
            <a:spLocks noChangeArrowheads="1"/>
          </p:cNvSpPr>
          <p:nvPr/>
        </p:nvSpPr>
        <p:spPr bwMode="auto">
          <a:xfrm>
            <a:off x="4419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60" name="Oval 92"/>
          <p:cNvSpPr>
            <a:spLocks noChangeArrowheads="1"/>
          </p:cNvSpPr>
          <p:nvPr/>
        </p:nvSpPr>
        <p:spPr bwMode="auto">
          <a:xfrm>
            <a:off x="50292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61" name="Oval 93"/>
          <p:cNvSpPr>
            <a:spLocks noChangeArrowheads="1"/>
          </p:cNvSpPr>
          <p:nvPr/>
        </p:nvSpPr>
        <p:spPr bwMode="auto">
          <a:xfrm>
            <a:off x="228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62" name="Oval 94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63" name="Oval 95"/>
          <p:cNvSpPr>
            <a:spLocks noChangeArrowheads="1"/>
          </p:cNvSpPr>
          <p:nvPr/>
        </p:nvSpPr>
        <p:spPr bwMode="auto">
          <a:xfrm>
            <a:off x="20574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64" name="Oval 96"/>
          <p:cNvSpPr>
            <a:spLocks noChangeArrowheads="1"/>
          </p:cNvSpPr>
          <p:nvPr/>
        </p:nvSpPr>
        <p:spPr bwMode="auto">
          <a:xfrm>
            <a:off x="12192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65" name="Oval 97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66" name="Oval 98"/>
          <p:cNvSpPr>
            <a:spLocks noChangeArrowheads="1"/>
          </p:cNvSpPr>
          <p:nvPr/>
        </p:nvSpPr>
        <p:spPr bwMode="auto">
          <a:xfrm>
            <a:off x="228600" y="91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67" name="Oval 99"/>
          <p:cNvSpPr>
            <a:spLocks noChangeArrowheads="1"/>
          </p:cNvSpPr>
          <p:nvPr/>
        </p:nvSpPr>
        <p:spPr bwMode="auto">
          <a:xfrm>
            <a:off x="457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68" name="Oval 100"/>
          <p:cNvSpPr>
            <a:spLocks noChangeArrowheads="1"/>
          </p:cNvSpPr>
          <p:nvPr/>
        </p:nvSpPr>
        <p:spPr bwMode="auto">
          <a:xfrm>
            <a:off x="228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69" name="Oval 101"/>
          <p:cNvSpPr>
            <a:spLocks noChangeArrowheads="1"/>
          </p:cNvSpPr>
          <p:nvPr/>
        </p:nvSpPr>
        <p:spPr bwMode="auto">
          <a:xfrm>
            <a:off x="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" name="Oval 102"/>
          <p:cNvSpPr>
            <a:spLocks noChangeArrowheads="1"/>
          </p:cNvSpPr>
          <p:nvPr/>
        </p:nvSpPr>
        <p:spPr bwMode="auto">
          <a:xfrm>
            <a:off x="3200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1" name="Oval 103"/>
          <p:cNvSpPr>
            <a:spLocks noChangeArrowheads="1"/>
          </p:cNvSpPr>
          <p:nvPr/>
        </p:nvSpPr>
        <p:spPr bwMode="auto">
          <a:xfrm>
            <a:off x="8382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" name="Oval 104"/>
          <p:cNvSpPr>
            <a:spLocks noChangeArrowheads="1"/>
          </p:cNvSpPr>
          <p:nvPr/>
        </p:nvSpPr>
        <p:spPr bwMode="auto">
          <a:xfrm>
            <a:off x="2514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3" name="Oval 105"/>
          <p:cNvSpPr>
            <a:spLocks noChangeArrowheads="1"/>
          </p:cNvSpPr>
          <p:nvPr/>
        </p:nvSpPr>
        <p:spPr bwMode="auto">
          <a:xfrm>
            <a:off x="3200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4" name="Oval 106"/>
          <p:cNvSpPr>
            <a:spLocks noChangeArrowheads="1"/>
          </p:cNvSpPr>
          <p:nvPr/>
        </p:nvSpPr>
        <p:spPr bwMode="auto">
          <a:xfrm>
            <a:off x="22860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5" name="Oval 107"/>
          <p:cNvSpPr>
            <a:spLocks noChangeArrowheads="1"/>
          </p:cNvSpPr>
          <p:nvPr/>
        </p:nvSpPr>
        <p:spPr bwMode="auto">
          <a:xfrm>
            <a:off x="76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6" name="Oval 108"/>
          <p:cNvSpPr>
            <a:spLocks noChangeArrowheads="1"/>
          </p:cNvSpPr>
          <p:nvPr/>
        </p:nvSpPr>
        <p:spPr bwMode="auto">
          <a:xfrm>
            <a:off x="5486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7" name="Oval 109"/>
          <p:cNvSpPr>
            <a:spLocks noChangeArrowheads="1"/>
          </p:cNvSpPr>
          <p:nvPr/>
        </p:nvSpPr>
        <p:spPr bwMode="auto">
          <a:xfrm>
            <a:off x="12954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8" name="Oval 110"/>
          <p:cNvSpPr>
            <a:spLocks noChangeArrowheads="1"/>
          </p:cNvSpPr>
          <p:nvPr/>
        </p:nvSpPr>
        <p:spPr bwMode="auto">
          <a:xfrm>
            <a:off x="6858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9" name="Oval 111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0" name="Oval 112"/>
          <p:cNvSpPr>
            <a:spLocks noChangeArrowheads="1"/>
          </p:cNvSpPr>
          <p:nvPr/>
        </p:nvSpPr>
        <p:spPr bwMode="auto">
          <a:xfrm>
            <a:off x="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1" name="Oval 113"/>
          <p:cNvSpPr>
            <a:spLocks noChangeArrowheads="1"/>
          </p:cNvSpPr>
          <p:nvPr/>
        </p:nvSpPr>
        <p:spPr bwMode="auto">
          <a:xfrm>
            <a:off x="1905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2" name="Oval 114"/>
          <p:cNvSpPr>
            <a:spLocks noChangeArrowheads="1"/>
          </p:cNvSpPr>
          <p:nvPr/>
        </p:nvSpPr>
        <p:spPr bwMode="auto">
          <a:xfrm>
            <a:off x="13716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3" name="Oval 115"/>
          <p:cNvSpPr>
            <a:spLocks noChangeArrowheads="1"/>
          </p:cNvSpPr>
          <p:nvPr/>
        </p:nvSpPr>
        <p:spPr bwMode="auto">
          <a:xfrm>
            <a:off x="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4" name="Oval 116"/>
          <p:cNvSpPr>
            <a:spLocks noChangeArrowheads="1"/>
          </p:cNvSpPr>
          <p:nvPr/>
        </p:nvSpPr>
        <p:spPr bwMode="auto">
          <a:xfrm>
            <a:off x="304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5" name="Oval 117"/>
          <p:cNvSpPr>
            <a:spLocks noChangeArrowheads="1"/>
          </p:cNvSpPr>
          <p:nvPr/>
        </p:nvSpPr>
        <p:spPr bwMode="auto">
          <a:xfrm>
            <a:off x="533400" y="609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6" name="Oval 118"/>
          <p:cNvSpPr>
            <a:spLocks noChangeArrowheads="1"/>
          </p:cNvSpPr>
          <p:nvPr/>
        </p:nvSpPr>
        <p:spPr bwMode="auto">
          <a:xfrm>
            <a:off x="6096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7" name="Oval 119"/>
          <p:cNvSpPr>
            <a:spLocks noChangeArrowheads="1"/>
          </p:cNvSpPr>
          <p:nvPr/>
        </p:nvSpPr>
        <p:spPr bwMode="auto">
          <a:xfrm>
            <a:off x="16764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8" name="Oval 120"/>
          <p:cNvSpPr>
            <a:spLocks noChangeArrowheads="1"/>
          </p:cNvSpPr>
          <p:nvPr/>
        </p:nvSpPr>
        <p:spPr bwMode="auto">
          <a:xfrm>
            <a:off x="838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89" name="Oval 121"/>
          <p:cNvSpPr>
            <a:spLocks noChangeArrowheads="1"/>
          </p:cNvSpPr>
          <p:nvPr/>
        </p:nvSpPr>
        <p:spPr bwMode="auto">
          <a:xfrm>
            <a:off x="6934200" y="76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90" name="Oval 122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91" name="Oval 123"/>
          <p:cNvSpPr>
            <a:spLocks noChangeArrowheads="1"/>
          </p:cNvSpPr>
          <p:nvPr/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92" name="Oval 124"/>
          <p:cNvSpPr>
            <a:spLocks noChangeArrowheads="1"/>
          </p:cNvSpPr>
          <p:nvPr/>
        </p:nvSpPr>
        <p:spPr bwMode="auto">
          <a:xfrm>
            <a:off x="838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93" name="Oval 125"/>
          <p:cNvSpPr>
            <a:spLocks noChangeArrowheads="1"/>
          </p:cNvSpPr>
          <p:nvPr/>
        </p:nvSpPr>
        <p:spPr bwMode="auto">
          <a:xfrm>
            <a:off x="228600" y="129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94" name="Oval 126"/>
          <p:cNvSpPr>
            <a:spLocks noChangeArrowheads="1"/>
          </p:cNvSpPr>
          <p:nvPr/>
        </p:nvSpPr>
        <p:spPr bwMode="auto">
          <a:xfrm>
            <a:off x="1371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95" name="Oval 127"/>
          <p:cNvSpPr>
            <a:spLocks noChangeArrowheads="1"/>
          </p:cNvSpPr>
          <p:nvPr/>
        </p:nvSpPr>
        <p:spPr bwMode="auto">
          <a:xfrm>
            <a:off x="2362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96" name="Oval 128"/>
          <p:cNvSpPr>
            <a:spLocks noChangeArrowheads="1"/>
          </p:cNvSpPr>
          <p:nvPr/>
        </p:nvSpPr>
        <p:spPr bwMode="auto">
          <a:xfrm>
            <a:off x="1143000" y="106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97" name="Oval 129"/>
          <p:cNvSpPr>
            <a:spLocks noChangeArrowheads="1"/>
          </p:cNvSpPr>
          <p:nvPr/>
        </p:nvSpPr>
        <p:spPr bwMode="auto">
          <a:xfrm>
            <a:off x="1524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98" name="Oval 130"/>
          <p:cNvSpPr>
            <a:spLocks noChangeArrowheads="1"/>
          </p:cNvSpPr>
          <p:nvPr/>
        </p:nvSpPr>
        <p:spPr bwMode="auto">
          <a:xfrm>
            <a:off x="2590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99" name="Oval 131"/>
          <p:cNvSpPr>
            <a:spLocks noChangeArrowheads="1"/>
          </p:cNvSpPr>
          <p:nvPr/>
        </p:nvSpPr>
        <p:spPr bwMode="auto">
          <a:xfrm>
            <a:off x="1981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00" name="Oval 132"/>
          <p:cNvSpPr>
            <a:spLocks noChangeArrowheads="1"/>
          </p:cNvSpPr>
          <p:nvPr/>
        </p:nvSpPr>
        <p:spPr bwMode="auto">
          <a:xfrm>
            <a:off x="2667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01" name="Oval 133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02" name="Oval 134"/>
          <p:cNvSpPr>
            <a:spLocks noChangeArrowheads="1"/>
          </p:cNvSpPr>
          <p:nvPr/>
        </p:nvSpPr>
        <p:spPr bwMode="auto">
          <a:xfrm>
            <a:off x="3352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03" name="Oval 135"/>
          <p:cNvSpPr>
            <a:spLocks noChangeArrowheads="1"/>
          </p:cNvSpPr>
          <p:nvPr/>
        </p:nvSpPr>
        <p:spPr bwMode="auto">
          <a:xfrm>
            <a:off x="28956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04" name="Oval 136"/>
          <p:cNvSpPr>
            <a:spLocks noChangeArrowheads="1"/>
          </p:cNvSpPr>
          <p:nvPr/>
        </p:nvSpPr>
        <p:spPr bwMode="auto">
          <a:xfrm>
            <a:off x="80772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05" name="Oval 137"/>
          <p:cNvSpPr>
            <a:spLocks noChangeArrowheads="1"/>
          </p:cNvSpPr>
          <p:nvPr/>
        </p:nvSpPr>
        <p:spPr bwMode="auto">
          <a:xfrm>
            <a:off x="28956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06" name="Oval 138"/>
          <p:cNvSpPr>
            <a:spLocks noChangeArrowheads="1"/>
          </p:cNvSpPr>
          <p:nvPr/>
        </p:nvSpPr>
        <p:spPr bwMode="auto">
          <a:xfrm>
            <a:off x="10668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07" name="Oval 139"/>
          <p:cNvSpPr>
            <a:spLocks noChangeArrowheads="1"/>
          </p:cNvSpPr>
          <p:nvPr/>
        </p:nvSpPr>
        <p:spPr bwMode="auto">
          <a:xfrm>
            <a:off x="76200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08" name="Oval 140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09" name="Oval 141"/>
          <p:cNvSpPr>
            <a:spLocks noChangeArrowheads="1"/>
          </p:cNvSpPr>
          <p:nvPr/>
        </p:nvSpPr>
        <p:spPr bwMode="auto">
          <a:xfrm>
            <a:off x="8382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10" name="Oval 142"/>
          <p:cNvSpPr>
            <a:spLocks noChangeArrowheads="1"/>
          </p:cNvSpPr>
          <p:nvPr/>
        </p:nvSpPr>
        <p:spPr bwMode="auto">
          <a:xfrm>
            <a:off x="55626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11" name="Oval 143"/>
          <p:cNvSpPr>
            <a:spLocks noChangeArrowheads="1"/>
          </p:cNvSpPr>
          <p:nvPr/>
        </p:nvSpPr>
        <p:spPr bwMode="auto">
          <a:xfrm>
            <a:off x="74676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12" name="Oval 144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13" name="Oval 145"/>
          <p:cNvSpPr>
            <a:spLocks noChangeArrowheads="1"/>
          </p:cNvSpPr>
          <p:nvPr/>
        </p:nvSpPr>
        <p:spPr bwMode="auto">
          <a:xfrm>
            <a:off x="624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14" name="Oval 146"/>
          <p:cNvSpPr>
            <a:spLocks noChangeArrowheads="1"/>
          </p:cNvSpPr>
          <p:nvPr/>
        </p:nvSpPr>
        <p:spPr bwMode="auto">
          <a:xfrm>
            <a:off x="8001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15" name="Oval 147"/>
          <p:cNvSpPr>
            <a:spLocks noChangeArrowheads="1"/>
          </p:cNvSpPr>
          <p:nvPr/>
        </p:nvSpPr>
        <p:spPr bwMode="auto">
          <a:xfrm>
            <a:off x="67818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16" name="Oval 148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17" name="Oval 149"/>
          <p:cNvSpPr>
            <a:spLocks noChangeArrowheads="1"/>
          </p:cNvSpPr>
          <p:nvPr/>
        </p:nvSpPr>
        <p:spPr bwMode="auto">
          <a:xfrm>
            <a:off x="7467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18" name="Oval 150"/>
          <p:cNvSpPr>
            <a:spLocks noChangeArrowheads="1"/>
          </p:cNvSpPr>
          <p:nvPr/>
        </p:nvSpPr>
        <p:spPr bwMode="auto">
          <a:xfrm>
            <a:off x="51816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19" name="Oval 151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20" name="Oval 152"/>
          <p:cNvSpPr>
            <a:spLocks noChangeArrowheads="1"/>
          </p:cNvSpPr>
          <p:nvPr/>
        </p:nvSpPr>
        <p:spPr bwMode="auto">
          <a:xfrm>
            <a:off x="8458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21" name="Oval 153"/>
          <p:cNvSpPr>
            <a:spLocks noChangeArrowheads="1"/>
          </p:cNvSpPr>
          <p:nvPr/>
        </p:nvSpPr>
        <p:spPr bwMode="auto">
          <a:xfrm>
            <a:off x="54102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22" name="Oval 154"/>
          <p:cNvSpPr>
            <a:spLocks noChangeArrowheads="1"/>
          </p:cNvSpPr>
          <p:nvPr/>
        </p:nvSpPr>
        <p:spPr bwMode="auto">
          <a:xfrm>
            <a:off x="88392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23" name="Oval 155"/>
          <p:cNvSpPr>
            <a:spLocks noChangeArrowheads="1"/>
          </p:cNvSpPr>
          <p:nvPr/>
        </p:nvSpPr>
        <p:spPr bwMode="auto">
          <a:xfrm>
            <a:off x="47244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24" name="Oval 156"/>
          <p:cNvSpPr>
            <a:spLocks noChangeArrowheads="1"/>
          </p:cNvSpPr>
          <p:nvPr/>
        </p:nvSpPr>
        <p:spPr bwMode="auto">
          <a:xfrm>
            <a:off x="5715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25" name="Oval 157"/>
          <p:cNvSpPr>
            <a:spLocks noChangeArrowheads="1"/>
          </p:cNvSpPr>
          <p:nvPr/>
        </p:nvSpPr>
        <p:spPr bwMode="auto">
          <a:xfrm>
            <a:off x="79248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26" name="Oval 158"/>
          <p:cNvSpPr>
            <a:spLocks noChangeArrowheads="1"/>
          </p:cNvSpPr>
          <p:nvPr/>
        </p:nvSpPr>
        <p:spPr bwMode="auto">
          <a:xfrm>
            <a:off x="807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327" name="Oval 159"/>
          <p:cNvSpPr>
            <a:spLocks noChangeArrowheads="1"/>
          </p:cNvSpPr>
          <p:nvPr/>
        </p:nvSpPr>
        <p:spPr bwMode="auto">
          <a:xfrm>
            <a:off x="4648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28" name="Oval 1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29" name="Oval 161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30" name="Oval 162"/>
          <p:cNvSpPr>
            <a:spLocks noChangeArrowheads="1"/>
          </p:cNvSpPr>
          <p:nvPr/>
        </p:nvSpPr>
        <p:spPr bwMode="auto">
          <a:xfrm>
            <a:off x="87630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31" name="Oval 163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32" name="Oval 164"/>
          <p:cNvSpPr>
            <a:spLocks noChangeArrowheads="1"/>
          </p:cNvSpPr>
          <p:nvPr/>
        </p:nvSpPr>
        <p:spPr bwMode="auto">
          <a:xfrm>
            <a:off x="7620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33" name="Oval 165"/>
          <p:cNvSpPr>
            <a:spLocks noChangeArrowheads="1"/>
          </p:cNvSpPr>
          <p:nvPr/>
        </p:nvSpPr>
        <p:spPr bwMode="auto">
          <a:xfrm>
            <a:off x="3200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34" name="Oval 166"/>
          <p:cNvSpPr>
            <a:spLocks noChangeArrowheads="1"/>
          </p:cNvSpPr>
          <p:nvPr/>
        </p:nvSpPr>
        <p:spPr bwMode="auto">
          <a:xfrm>
            <a:off x="73152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35" name="Oval 167"/>
          <p:cNvSpPr>
            <a:spLocks noChangeArrowheads="1"/>
          </p:cNvSpPr>
          <p:nvPr/>
        </p:nvSpPr>
        <p:spPr bwMode="auto">
          <a:xfrm>
            <a:off x="6781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36" name="Oval 168"/>
          <p:cNvSpPr>
            <a:spLocks noChangeArrowheads="1"/>
          </p:cNvSpPr>
          <p:nvPr/>
        </p:nvSpPr>
        <p:spPr bwMode="auto">
          <a:xfrm>
            <a:off x="4953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37" name="Oval 169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38" name="Oval 170"/>
          <p:cNvSpPr>
            <a:spLocks noChangeArrowheads="1"/>
          </p:cNvSpPr>
          <p:nvPr/>
        </p:nvSpPr>
        <p:spPr bwMode="auto">
          <a:xfrm>
            <a:off x="51054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39" name="Oval 171"/>
          <p:cNvSpPr>
            <a:spLocks noChangeArrowheads="1"/>
          </p:cNvSpPr>
          <p:nvPr/>
        </p:nvSpPr>
        <p:spPr bwMode="auto">
          <a:xfrm>
            <a:off x="61722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40" name="Oval 172"/>
          <p:cNvSpPr>
            <a:spLocks noChangeArrowheads="1"/>
          </p:cNvSpPr>
          <p:nvPr/>
        </p:nvSpPr>
        <p:spPr bwMode="auto">
          <a:xfrm>
            <a:off x="38100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41" name="Oval 173"/>
          <p:cNvSpPr>
            <a:spLocks noChangeArrowheads="1"/>
          </p:cNvSpPr>
          <p:nvPr/>
        </p:nvSpPr>
        <p:spPr bwMode="auto">
          <a:xfrm>
            <a:off x="3429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42" name="Oval 174"/>
          <p:cNvSpPr>
            <a:spLocks noChangeArrowheads="1"/>
          </p:cNvSpPr>
          <p:nvPr/>
        </p:nvSpPr>
        <p:spPr bwMode="auto">
          <a:xfrm>
            <a:off x="39624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43" name="Oval 175"/>
          <p:cNvSpPr>
            <a:spLocks noChangeArrowheads="1"/>
          </p:cNvSpPr>
          <p:nvPr/>
        </p:nvSpPr>
        <p:spPr bwMode="auto">
          <a:xfrm>
            <a:off x="8229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44" name="Oval 176"/>
          <p:cNvSpPr>
            <a:spLocks noChangeArrowheads="1"/>
          </p:cNvSpPr>
          <p:nvPr/>
        </p:nvSpPr>
        <p:spPr bwMode="auto">
          <a:xfrm>
            <a:off x="3733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45" name="Oval 177"/>
          <p:cNvSpPr>
            <a:spLocks noChangeArrowheads="1"/>
          </p:cNvSpPr>
          <p:nvPr/>
        </p:nvSpPr>
        <p:spPr bwMode="auto">
          <a:xfrm>
            <a:off x="6553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46" name="Oval 178"/>
          <p:cNvSpPr>
            <a:spLocks noChangeArrowheads="1"/>
          </p:cNvSpPr>
          <p:nvPr/>
        </p:nvSpPr>
        <p:spPr bwMode="auto">
          <a:xfrm>
            <a:off x="3352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47" name="Text Box 180"/>
          <p:cNvSpPr txBox="1">
            <a:spLocks noChangeArrowheads="1"/>
          </p:cNvSpPr>
          <p:nvPr/>
        </p:nvSpPr>
        <p:spPr bwMode="auto">
          <a:xfrm>
            <a:off x="762000" y="32004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Cold Air</a:t>
            </a:r>
          </a:p>
        </p:txBody>
      </p:sp>
      <p:sp>
        <p:nvSpPr>
          <p:cNvPr id="7348" name="Rectangle 181"/>
          <p:cNvSpPr>
            <a:spLocks noChangeArrowheads="1"/>
          </p:cNvSpPr>
          <p:nvPr/>
        </p:nvSpPr>
        <p:spPr bwMode="auto">
          <a:xfrm>
            <a:off x="6019800" y="3276600"/>
            <a:ext cx="163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Warm Air</a:t>
            </a:r>
          </a:p>
        </p:txBody>
      </p:sp>
      <p:sp>
        <p:nvSpPr>
          <p:cNvPr id="7349" name="Text Box 182"/>
          <p:cNvSpPr txBox="1">
            <a:spLocks noChangeArrowheads="1"/>
          </p:cNvSpPr>
          <p:nvPr/>
        </p:nvSpPr>
        <p:spPr bwMode="auto">
          <a:xfrm>
            <a:off x="685800" y="35814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Dense Air</a:t>
            </a:r>
          </a:p>
        </p:txBody>
      </p:sp>
      <p:sp>
        <p:nvSpPr>
          <p:cNvPr id="7350" name="Text Box 183"/>
          <p:cNvSpPr txBox="1">
            <a:spLocks noChangeArrowheads="1"/>
          </p:cNvSpPr>
          <p:nvPr/>
        </p:nvSpPr>
        <p:spPr bwMode="auto">
          <a:xfrm>
            <a:off x="5791200" y="3733800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Less Dense Air</a:t>
            </a:r>
          </a:p>
        </p:txBody>
      </p:sp>
      <p:sp>
        <p:nvSpPr>
          <p:cNvPr id="7351" name="Text Box 18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chemeClr val="tx1"/>
                </a:solidFill>
              </a:rPr>
              <a:t>Which sides have high and low air pressures?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457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8956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2362200" y="91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86106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457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685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990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609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26670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2133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16002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2895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3276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81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914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78486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u="sng"/>
          </a:p>
        </p:txBody>
      </p:sp>
      <p:sp>
        <p:nvSpPr>
          <p:cNvPr id="8215" name="Oval 23"/>
          <p:cNvSpPr>
            <a:spLocks noChangeArrowheads="1"/>
          </p:cNvSpPr>
          <p:nvPr/>
        </p:nvSpPr>
        <p:spPr bwMode="auto">
          <a:xfrm>
            <a:off x="2438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Oval 25"/>
          <p:cNvSpPr>
            <a:spLocks noChangeArrowheads="1"/>
          </p:cNvSpPr>
          <p:nvPr/>
        </p:nvSpPr>
        <p:spPr bwMode="auto">
          <a:xfrm>
            <a:off x="1676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Oval 26"/>
          <p:cNvSpPr>
            <a:spLocks noChangeArrowheads="1"/>
          </p:cNvSpPr>
          <p:nvPr/>
        </p:nvSpPr>
        <p:spPr bwMode="auto">
          <a:xfrm>
            <a:off x="28956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2667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2971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22860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243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42672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4572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990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Oval 34"/>
          <p:cNvSpPr>
            <a:spLocks noChangeArrowheads="1"/>
          </p:cNvSpPr>
          <p:nvPr/>
        </p:nvSpPr>
        <p:spPr bwMode="auto">
          <a:xfrm>
            <a:off x="1600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Oval 35"/>
          <p:cNvSpPr>
            <a:spLocks noChangeArrowheads="1"/>
          </p:cNvSpPr>
          <p:nvPr/>
        </p:nvSpPr>
        <p:spPr bwMode="auto">
          <a:xfrm>
            <a:off x="1905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Oval 36"/>
          <p:cNvSpPr>
            <a:spLocks noChangeArrowheads="1"/>
          </p:cNvSpPr>
          <p:nvPr/>
        </p:nvSpPr>
        <p:spPr bwMode="auto">
          <a:xfrm>
            <a:off x="2286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9" name="Oval 37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0" name="Oval 38"/>
          <p:cNvSpPr>
            <a:spLocks noChangeArrowheads="1"/>
          </p:cNvSpPr>
          <p:nvPr/>
        </p:nvSpPr>
        <p:spPr bwMode="auto">
          <a:xfrm>
            <a:off x="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Oval 39"/>
          <p:cNvSpPr>
            <a:spLocks noChangeArrowheads="1"/>
          </p:cNvSpPr>
          <p:nvPr/>
        </p:nvSpPr>
        <p:spPr bwMode="auto">
          <a:xfrm>
            <a:off x="2514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Oval 40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3" name="Oval 41"/>
          <p:cNvSpPr>
            <a:spLocks noChangeArrowheads="1"/>
          </p:cNvSpPr>
          <p:nvPr/>
        </p:nvSpPr>
        <p:spPr bwMode="auto">
          <a:xfrm>
            <a:off x="5334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4" name="Oval 42"/>
          <p:cNvSpPr>
            <a:spLocks noChangeArrowheads="1"/>
          </p:cNvSpPr>
          <p:nvPr/>
        </p:nvSpPr>
        <p:spPr bwMode="auto">
          <a:xfrm>
            <a:off x="19050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5" name="Oval 43"/>
          <p:cNvSpPr>
            <a:spLocks noChangeArrowheads="1"/>
          </p:cNvSpPr>
          <p:nvPr/>
        </p:nvSpPr>
        <p:spPr bwMode="auto">
          <a:xfrm>
            <a:off x="14478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6" name="Oval 44"/>
          <p:cNvSpPr>
            <a:spLocks noChangeArrowheads="1"/>
          </p:cNvSpPr>
          <p:nvPr/>
        </p:nvSpPr>
        <p:spPr bwMode="auto">
          <a:xfrm>
            <a:off x="43434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7" name="Oval 45"/>
          <p:cNvSpPr>
            <a:spLocks noChangeArrowheads="1"/>
          </p:cNvSpPr>
          <p:nvPr/>
        </p:nvSpPr>
        <p:spPr bwMode="auto">
          <a:xfrm>
            <a:off x="23622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8" name="Oval 46"/>
          <p:cNvSpPr>
            <a:spLocks noChangeArrowheads="1"/>
          </p:cNvSpPr>
          <p:nvPr/>
        </p:nvSpPr>
        <p:spPr bwMode="auto">
          <a:xfrm>
            <a:off x="2819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9" name="Oval 47"/>
          <p:cNvSpPr>
            <a:spLocks noChangeArrowheads="1"/>
          </p:cNvSpPr>
          <p:nvPr/>
        </p:nvSpPr>
        <p:spPr bwMode="auto">
          <a:xfrm>
            <a:off x="37338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0" name="Oval 48"/>
          <p:cNvSpPr>
            <a:spLocks noChangeArrowheads="1"/>
          </p:cNvSpPr>
          <p:nvPr/>
        </p:nvSpPr>
        <p:spPr bwMode="auto">
          <a:xfrm>
            <a:off x="74676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1" name="Oval 49"/>
          <p:cNvSpPr>
            <a:spLocks noChangeArrowheads="1"/>
          </p:cNvSpPr>
          <p:nvPr/>
        </p:nvSpPr>
        <p:spPr bwMode="auto">
          <a:xfrm>
            <a:off x="44958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2" name="Oval 50"/>
          <p:cNvSpPr>
            <a:spLocks noChangeArrowheads="1"/>
          </p:cNvSpPr>
          <p:nvPr/>
        </p:nvSpPr>
        <p:spPr bwMode="auto">
          <a:xfrm flipH="1" flipV="1">
            <a:off x="15240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3" name="Oval 51"/>
          <p:cNvSpPr>
            <a:spLocks noChangeArrowheads="1"/>
          </p:cNvSpPr>
          <p:nvPr/>
        </p:nvSpPr>
        <p:spPr bwMode="auto">
          <a:xfrm flipV="1">
            <a:off x="44196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4" name="Oval 52"/>
          <p:cNvSpPr>
            <a:spLocks noChangeArrowheads="1"/>
          </p:cNvSpPr>
          <p:nvPr/>
        </p:nvSpPr>
        <p:spPr bwMode="auto">
          <a:xfrm>
            <a:off x="2362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5" name="Oval 53"/>
          <p:cNvSpPr>
            <a:spLocks noChangeArrowheads="1"/>
          </p:cNvSpPr>
          <p:nvPr/>
        </p:nvSpPr>
        <p:spPr bwMode="auto">
          <a:xfrm>
            <a:off x="1600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6" name="Oval 54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7" name="Oval 55"/>
          <p:cNvSpPr>
            <a:spLocks noChangeArrowheads="1"/>
          </p:cNvSpPr>
          <p:nvPr/>
        </p:nvSpPr>
        <p:spPr bwMode="auto">
          <a:xfrm>
            <a:off x="10668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8" name="Oval 56"/>
          <p:cNvSpPr>
            <a:spLocks noChangeArrowheads="1"/>
          </p:cNvSpPr>
          <p:nvPr/>
        </p:nvSpPr>
        <p:spPr bwMode="auto">
          <a:xfrm>
            <a:off x="19812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49" name="Oval 57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0" name="Oval 58"/>
          <p:cNvSpPr>
            <a:spLocks noChangeArrowheads="1"/>
          </p:cNvSpPr>
          <p:nvPr/>
        </p:nvSpPr>
        <p:spPr bwMode="auto">
          <a:xfrm>
            <a:off x="5334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1" name="Oval 59"/>
          <p:cNvSpPr>
            <a:spLocks noChangeArrowheads="1"/>
          </p:cNvSpPr>
          <p:nvPr/>
        </p:nvSpPr>
        <p:spPr bwMode="auto">
          <a:xfrm>
            <a:off x="39624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2" name="Oval 60"/>
          <p:cNvSpPr>
            <a:spLocks noChangeArrowheads="1"/>
          </p:cNvSpPr>
          <p:nvPr/>
        </p:nvSpPr>
        <p:spPr bwMode="auto">
          <a:xfrm>
            <a:off x="2514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3" name="Oval 61"/>
          <p:cNvSpPr>
            <a:spLocks noChangeArrowheads="1"/>
          </p:cNvSpPr>
          <p:nvPr/>
        </p:nvSpPr>
        <p:spPr bwMode="auto">
          <a:xfrm>
            <a:off x="533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4" name="Oval 62"/>
          <p:cNvSpPr>
            <a:spLocks noChangeArrowheads="1"/>
          </p:cNvSpPr>
          <p:nvPr/>
        </p:nvSpPr>
        <p:spPr bwMode="auto">
          <a:xfrm>
            <a:off x="29718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5" name="Oval 63"/>
          <p:cNvSpPr>
            <a:spLocks noChangeArrowheads="1"/>
          </p:cNvSpPr>
          <p:nvPr/>
        </p:nvSpPr>
        <p:spPr bwMode="auto">
          <a:xfrm>
            <a:off x="3048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6" name="Oval 64"/>
          <p:cNvSpPr>
            <a:spLocks noChangeArrowheads="1"/>
          </p:cNvSpPr>
          <p:nvPr/>
        </p:nvSpPr>
        <p:spPr bwMode="auto">
          <a:xfrm flipH="1">
            <a:off x="3733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7" name="Oval 65"/>
          <p:cNvSpPr>
            <a:spLocks noChangeArrowheads="1"/>
          </p:cNvSpPr>
          <p:nvPr/>
        </p:nvSpPr>
        <p:spPr bwMode="auto">
          <a:xfrm>
            <a:off x="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8" name="Oval 66"/>
          <p:cNvSpPr>
            <a:spLocks noChangeArrowheads="1"/>
          </p:cNvSpPr>
          <p:nvPr/>
        </p:nvSpPr>
        <p:spPr bwMode="auto">
          <a:xfrm>
            <a:off x="53340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59" name="Oval 67"/>
          <p:cNvSpPr>
            <a:spLocks noChangeArrowheads="1"/>
          </p:cNvSpPr>
          <p:nvPr/>
        </p:nvSpPr>
        <p:spPr bwMode="auto">
          <a:xfrm>
            <a:off x="60198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0" name="Oval 68"/>
          <p:cNvSpPr>
            <a:spLocks noChangeArrowheads="1"/>
          </p:cNvSpPr>
          <p:nvPr/>
        </p:nvSpPr>
        <p:spPr bwMode="auto">
          <a:xfrm>
            <a:off x="4572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1" name="Oval 69"/>
          <p:cNvSpPr>
            <a:spLocks noChangeArrowheads="1"/>
          </p:cNvSpPr>
          <p:nvPr/>
        </p:nvSpPr>
        <p:spPr bwMode="auto">
          <a:xfrm>
            <a:off x="2057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2" name="Oval 70"/>
          <p:cNvSpPr>
            <a:spLocks noChangeArrowheads="1"/>
          </p:cNvSpPr>
          <p:nvPr/>
        </p:nvSpPr>
        <p:spPr bwMode="auto">
          <a:xfrm>
            <a:off x="17526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3" name="Oval 71"/>
          <p:cNvSpPr>
            <a:spLocks noChangeArrowheads="1"/>
          </p:cNvSpPr>
          <p:nvPr/>
        </p:nvSpPr>
        <p:spPr bwMode="auto">
          <a:xfrm>
            <a:off x="304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4" name="Oval 72"/>
          <p:cNvSpPr>
            <a:spLocks noChangeArrowheads="1"/>
          </p:cNvSpPr>
          <p:nvPr/>
        </p:nvSpPr>
        <p:spPr bwMode="auto">
          <a:xfrm>
            <a:off x="1143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5" name="Oval 73"/>
          <p:cNvSpPr>
            <a:spLocks noChangeArrowheads="1"/>
          </p:cNvSpPr>
          <p:nvPr/>
        </p:nvSpPr>
        <p:spPr bwMode="auto">
          <a:xfrm>
            <a:off x="2133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6" name="Oval 74"/>
          <p:cNvSpPr>
            <a:spLocks noChangeArrowheads="1"/>
          </p:cNvSpPr>
          <p:nvPr/>
        </p:nvSpPr>
        <p:spPr bwMode="auto">
          <a:xfrm>
            <a:off x="12192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7" name="Oval 75"/>
          <p:cNvSpPr>
            <a:spLocks noChangeArrowheads="1"/>
          </p:cNvSpPr>
          <p:nvPr/>
        </p:nvSpPr>
        <p:spPr bwMode="auto">
          <a:xfrm>
            <a:off x="6629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8" name="Oval 76"/>
          <p:cNvSpPr>
            <a:spLocks noChangeArrowheads="1"/>
          </p:cNvSpPr>
          <p:nvPr/>
        </p:nvSpPr>
        <p:spPr bwMode="auto">
          <a:xfrm>
            <a:off x="3048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9" name="Oval 77"/>
          <p:cNvSpPr>
            <a:spLocks noChangeArrowheads="1"/>
          </p:cNvSpPr>
          <p:nvPr/>
        </p:nvSpPr>
        <p:spPr bwMode="auto">
          <a:xfrm>
            <a:off x="54102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0" name="Oval 78"/>
          <p:cNvSpPr>
            <a:spLocks noChangeArrowheads="1"/>
          </p:cNvSpPr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1" name="Oval 79"/>
          <p:cNvSpPr>
            <a:spLocks noChangeArrowheads="1"/>
          </p:cNvSpPr>
          <p:nvPr/>
        </p:nvSpPr>
        <p:spPr bwMode="auto">
          <a:xfrm>
            <a:off x="6858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2" name="Oval 80"/>
          <p:cNvSpPr>
            <a:spLocks noChangeArrowheads="1"/>
          </p:cNvSpPr>
          <p:nvPr/>
        </p:nvSpPr>
        <p:spPr bwMode="auto">
          <a:xfrm>
            <a:off x="46482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3" name="Oval 81"/>
          <p:cNvSpPr>
            <a:spLocks noChangeArrowheads="1"/>
          </p:cNvSpPr>
          <p:nvPr/>
        </p:nvSpPr>
        <p:spPr bwMode="auto">
          <a:xfrm>
            <a:off x="1524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4" name="Oval 82"/>
          <p:cNvSpPr>
            <a:spLocks noChangeArrowheads="1"/>
          </p:cNvSpPr>
          <p:nvPr/>
        </p:nvSpPr>
        <p:spPr bwMode="auto">
          <a:xfrm>
            <a:off x="1752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5" name="Oval 83"/>
          <p:cNvSpPr>
            <a:spLocks noChangeArrowheads="1"/>
          </p:cNvSpPr>
          <p:nvPr/>
        </p:nvSpPr>
        <p:spPr bwMode="auto">
          <a:xfrm>
            <a:off x="152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6" name="Oval 84"/>
          <p:cNvSpPr>
            <a:spLocks noChangeArrowheads="1"/>
          </p:cNvSpPr>
          <p:nvPr/>
        </p:nvSpPr>
        <p:spPr bwMode="auto">
          <a:xfrm>
            <a:off x="1371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7" name="Oval 85"/>
          <p:cNvSpPr>
            <a:spLocks noChangeArrowheads="1"/>
          </p:cNvSpPr>
          <p:nvPr/>
        </p:nvSpPr>
        <p:spPr bwMode="auto">
          <a:xfrm>
            <a:off x="15240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8" name="Oval 86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9" name="Oval 87"/>
          <p:cNvSpPr>
            <a:spLocks noChangeArrowheads="1"/>
          </p:cNvSpPr>
          <p:nvPr/>
        </p:nvSpPr>
        <p:spPr bwMode="auto">
          <a:xfrm>
            <a:off x="914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0" name="Oval 88"/>
          <p:cNvSpPr>
            <a:spLocks noChangeArrowheads="1"/>
          </p:cNvSpPr>
          <p:nvPr/>
        </p:nvSpPr>
        <p:spPr bwMode="auto">
          <a:xfrm>
            <a:off x="22860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1" name="Oval 89"/>
          <p:cNvSpPr>
            <a:spLocks noChangeArrowheads="1"/>
          </p:cNvSpPr>
          <p:nvPr/>
        </p:nvSpPr>
        <p:spPr bwMode="auto">
          <a:xfrm>
            <a:off x="6096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2" name="Oval 90"/>
          <p:cNvSpPr>
            <a:spLocks noChangeArrowheads="1"/>
          </p:cNvSpPr>
          <p:nvPr/>
        </p:nvSpPr>
        <p:spPr bwMode="auto">
          <a:xfrm>
            <a:off x="990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3" name="Oval 91"/>
          <p:cNvSpPr>
            <a:spLocks noChangeArrowheads="1"/>
          </p:cNvSpPr>
          <p:nvPr/>
        </p:nvSpPr>
        <p:spPr bwMode="auto">
          <a:xfrm>
            <a:off x="4419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4" name="Oval 92"/>
          <p:cNvSpPr>
            <a:spLocks noChangeArrowheads="1"/>
          </p:cNvSpPr>
          <p:nvPr/>
        </p:nvSpPr>
        <p:spPr bwMode="auto">
          <a:xfrm>
            <a:off x="50292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5" name="Oval 93"/>
          <p:cNvSpPr>
            <a:spLocks noChangeArrowheads="1"/>
          </p:cNvSpPr>
          <p:nvPr/>
        </p:nvSpPr>
        <p:spPr bwMode="auto">
          <a:xfrm>
            <a:off x="228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6" name="Oval 94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7" name="Oval 95"/>
          <p:cNvSpPr>
            <a:spLocks noChangeArrowheads="1"/>
          </p:cNvSpPr>
          <p:nvPr/>
        </p:nvSpPr>
        <p:spPr bwMode="auto">
          <a:xfrm>
            <a:off x="20574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8" name="Oval 96"/>
          <p:cNvSpPr>
            <a:spLocks noChangeArrowheads="1"/>
          </p:cNvSpPr>
          <p:nvPr/>
        </p:nvSpPr>
        <p:spPr bwMode="auto">
          <a:xfrm>
            <a:off x="12192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9" name="Oval 97"/>
          <p:cNvSpPr>
            <a:spLocks noChangeArrowheads="1"/>
          </p:cNvSpPr>
          <p:nvPr/>
        </p:nvSpPr>
        <p:spPr bwMode="auto">
          <a:xfrm>
            <a:off x="61722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0" name="Oval 98"/>
          <p:cNvSpPr>
            <a:spLocks noChangeArrowheads="1"/>
          </p:cNvSpPr>
          <p:nvPr/>
        </p:nvSpPr>
        <p:spPr bwMode="auto">
          <a:xfrm>
            <a:off x="228600" y="91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1" name="Oval 99"/>
          <p:cNvSpPr>
            <a:spLocks noChangeArrowheads="1"/>
          </p:cNvSpPr>
          <p:nvPr/>
        </p:nvSpPr>
        <p:spPr bwMode="auto">
          <a:xfrm>
            <a:off x="457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2" name="Oval 100"/>
          <p:cNvSpPr>
            <a:spLocks noChangeArrowheads="1"/>
          </p:cNvSpPr>
          <p:nvPr/>
        </p:nvSpPr>
        <p:spPr bwMode="auto">
          <a:xfrm>
            <a:off x="228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3" name="Oval 101"/>
          <p:cNvSpPr>
            <a:spLocks noChangeArrowheads="1"/>
          </p:cNvSpPr>
          <p:nvPr/>
        </p:nvSpPr>
        <p:spPr bwMode="auto">
          <a:xfrm>
            <a:off x="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4" name="Oval 102"/>
          <p:cNvSpPr>
            <a:spLocks noChangeArrowheads="1"/>
          </p:cNvSpPr>
          <p:nvPr/>
        </p:nvSpPr>
        <p:spPr bwMode="auto">
          <a:xfrm>
            <a:off x="3200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" name="Oval 103"/>
          <p:cNvSpPr>
            <a:spLocks noChangeArrowheads="1"/>
          </p:cNvSpPr>
          <p:nvPr/>
        </p:nvSpPr>
        <p:spPr bwMode="auto">
          <a:xfrm>
            <a:off x="8382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" name="Oval 104"/>
          <p:cNvSpPr>
            <a:spLocks noChangeArrowheads="1"/>
          </p:cNvSpPr>
          <p:nvPr/>
        </p:nvSpPr>
        <p:spPr bwMode="auto">
          <a:xfrm>
            <a:off x="2514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7" name="Oval 105"/>
          <p:cNvSpPr>
            <a:spLocks noChangeArrowheads="1"/>
          </p:cNvSpPr>
          <p:nvPr/>
        </p:nvSpPr>
        <p:spPr bwMode="auto">
          <a:xfrm>
            <a:off x="3200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8" name="Oval 106"/>
          <p:cNvSpPr>
            <a:spLocks noChangeArrowheads="1"/>
          </p:cNvSpPr>
          <p:nvPr/>
        </p:nvSpPr>
        <p:spPr bwMode="auto">
          <a:xfrm>
            <a:off x="22860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9" name="Oval 107"/>
          <p:cNvSpPr>
            <a:spLocks noChangeArrowheads="1"/>
          </p:cNvSpPr>
          <p:nvPr/>
        </p:nvSpPr>
        <p:spPr bwMode="auto">
          <a:xfrm>
            <a:off x="76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0" name="Oval 108"/>
          <p:cNvSpPr>
            <a:spLocks noChangeArrowheads="1"/>
          </p:cNvSpPr>
          <p:nvPr/>
        </p:nvSpPr>
        <p:spPr bwMode="auto">
          <a:xfrm>
            <a:off x="5486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1" name="Oval 109"/>
          <p:cNvSpPr>
            <a:spLocks noChangeArrowheads="1"/>
          </p:cNvSpPr>
          <p:nvPr/>
        </p:nvSpPr>
        <p:spPr bwMode="auto">
          <a:xfrm>
            <a:off x="12954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2" name="Oval 110"/>
          <p:cNvSpPr>
            <a:spLocks noChangeArrowheads="1"/>
          </p:cNvSpPr>
          <p:nvPr/>
        </p:nvSpPr>
        <p:spPr bwMode="auto">
          <a:xfrm>
            <a:off x="6858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3" name="Oval 111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4" name="Oval 112"/>
          <p:cNvSpPr>
            <a:spLocks noChangeArrowheads="1"/>
          </p:cNvSpPr>
          <p:nvPr/>
        </p:nvSpPr>
        <p:spPr bwMode="auto">
          <a:xfrm>
            <a:off x="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Oval 113"/>
          <p:cNvSpPr>
            <a:spLocks noChangeArrowheads="1"/>
          </p:cNvSpPr>
          <p:nvPr/>
        </p:nvSpPr>
        <p:spPr bwMode="auto">
          <a:xfrm>
            <a:off x="1905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6" name="Oval 114"/>
          <p:cNvSpPr>
            <a:spLocks noChangeArrowheads="1"/>
          </p:cNvSpPr>
          <p:nvPr/>
        </p:nvSpPr>
        <p:spPr bwMode="auto">
          <a:xfrm>
            <a:off x="84582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7" name="Oval 115"/>
          <p:cNvSpPr>
            <a:spLocks noChangeArrowheads="1"/>
          </p:cNvSpPr>
          <p:nvPr/>
        </p:nvSpPr>
        <p:spPr bwMode="auto">
          <a:xfrm>
            <a:off x="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8" name="Oval 116"/>
          <p:cNvSpPr>
            <a:spLocks noChangeArrowheads="1"/>
          </p:cNvSpPr>
          <p:nvPr/>
        </p:nvSpPr>
        <p:spPr bwMode="auto">
          <a:xfrm>
            <a:off x="304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9" name="Oval 117"/>
          <p:cNvSpPr>
            <a:spLocks noChangeArrowheads="1"/>
          </p:cNvSpPr>
          <p:nvPr/>
        </p:nvSpPr>
        <p:spPr bwMode="auto">
          <a:xfrm>
            <a:off x="533400" y="609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10" name="Oval 118"/>
          <p:cNvSpPr>
            <a:spLocks noChangeArrowheads="1"/>
          </p:cNvSpPr>
          <p:nvPr/>
        </p:nvSpPr>
        <p:spPr bwMode="auto">
          <a:xfrm>
            <a:off x="6096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11" name="Oval 119"/>
          <p:cNvSpPr>
            <a:spLocks noChangeArrowheads="1"/>
          </p:cNvSpPr>
          <p:nvPr/>
        </p:nvSpPr>
        <p:spPr bwMode="auto">
          <a:xfrm>
            <a:off x="16764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12" name="Oval 120"/>
          <p:cNvSpPr>
            <a:spLocks noChangeArrowheads="1"/>
          </p:cNvSpPr>
          <p:nvPr/>
        </p:nvSpPr>
        <p:spPr bwMode="auto">
          <a:xfrm>
            <a:off x="838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13" name="Oval 121"/>
          <p:cNvSpPr>
            <a:spLocks noChangeArrowheads="1"/>
          </p:cNvSpPr>
          <p:nvPr/>
        </p:nvSpPr>
        <p:spPr bwMode="auto">
          <a:xfrm>
            <a:off x="6934200" y="76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14" name="Oval 122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15" name="Oval 123"/>
          <p:cNvSpPr>
            <a:spLocks noChangeArrowheads="1"/>
          </p:cNvSpPr>
          <p:nvPr/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16" name="Oval 124"/>
          <p:cNvSpPr>
            <a:spLocks noChangeArrowheads="1"/>
          </p:cNvSpPr>
          <p:nvPr/>
        </p:nvSpPr>
        <p:spPr bwMode="auto">
          <a:xfrm>
            <a:off x="838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17" name="Oval 125"/>
          <p:cNvSpPr>
            <a:spLocks noChangeArrowheads="1"/>
          </p:cNvSpPr>
          <p:nvPr/>
        </p:nvSpPr>
        <p:spPr bwMode="auto">
          <a:xfrm>
            <a:off x="228600" y="129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18" name="Oval 126"/>
          <p:cNvSpPr>
            <a:spLocks noChangeArrowheads="1"/>
          </p:cNvSpPr>
          <p:nvPr/>
        </p:nvSpPr>
        <p:spPr bwMode="auto">
          <a:xfrm>
            <a:off x="1371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19" name="Oval 127"/>
          <p:cNvSpPr>
            <a:spLocks noChangeArrowheads="1"/>
          </p:cNvSpPr>
          <p:nvPr/>
        </p:nvSpPr>
        <p:spPr bwMode="auto">
          <a:xfrm>
            <a:off x="2362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Oval 128"/>
          <p:cNvSpPr>
            <a:spLocks noChangeArrowheads="1"/>
          </p:cNvSpPr>
          <p:nvPr/>
        </p:nvSpPr>
        <p:spPr bwMode="auto">
          <a:xfrm>
            <a:off x="1143000" y="106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1" name="Oval 129"/>
          <p:cNvSpPr>
            <a:spLocks noChangeArrowheads="1"/>
          </p:cNvSpPr>
          <p:nvPr/>
        </p:nvSpPr>
        <p:spPr bwMode="auto">
          <a:xfrm>
            <a:off x="1524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2" name="Oval 130"/>
          <p:cNvSpPr>
            <a:spLocks noChangeArrowheads="1"/>
          </p:cNvSpPr>
          <p:nvPr/>
        </p:nvSpPr>
        <p:spPr bwMode="auto">
          <a:xfrm>
            <a:off x="2590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3" name="Oval 131"/>
          <p:cNvSpPr>
            <a:spLocks noChangeArrowheads="1"/>
          </p:cNvSpPr>
          <p:nvPr/>
        </p:nvSpPr>
        <p:spPr bwMode="auto">
          <a:xfrm>
            <a:off x="1981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4" name="Oval 132"/>
          <p:cNvSpPr>
            <a:spLocks noChangeArrowheads="1"/>
          </p:cNvSpPr>
          <p:nvPr/>
        </p:nvSpPr>
        <p:spPr bwMode="auto">
          <a:xfrm>
            <a:off x="2667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5" name="Oval 133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6" name="Oval 134"/>
          <p:cNvSpPr>
            <a:spLocks noChangeArrowheads="1"/>
          </p:cNvSpPr>
          <p:nvPr/>
        </p:nvSpPr>
        <p:spPr bwMode="auto">
          <a:xfrm>
            <a:off x="3352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7" name="Oval 135"/>
          <p:cNvSpPr>
            <a:spLocks noChangeArrowheads="1"/>
          </p:cNvSpPr>
          <p:nvPr/>
        </p:nvSpPr>
        <p:spPr bwMode="auto">
          <a:xfrm>
            <a:off x="28956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8" name="Oval 136"/>
          <p:cNvSpPr>
            <a:spLocks noChangeArrowheads="1"/>
          </p:cNvSpPr>
          <p:nvPr/>
        </p:nvSpPr>
        <p:spPr bwMode="auto">
          <a:xfrm>
            <a:off x="80772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29" name="Oval 137"/>
          <p:cNvSpPr>
            <a:spLocks noChangeArrowheads="1"/>
          </p:cNvSpPr>
          <p:nvPr/>
        </p:nvSpPr>
        <p:spPr bwMode="auto">
          <a:xfrm>
            <a:off x="28956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30" name="Oval 138"/>
          <p:cNvSpPr>
            <a:spLocks noChangeArrowheads="1"/>
          </p:cNvSpPr>
          <p:nvPr/>
        </p:nvSpPr>
        <p:spPr bwMode="auto">
          <a:xfrm>
            <a:off x="10668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31" name="Oval 139"/>
          <p:cNvSpPr>
            <a:spLocks noChangeArrowheads="1"/>
          </p:cNvSpPr>
          <p:nvPr/>
        </p:nvSpPr>
        <p:spPr bwMode="auto">
          <a:xfrm>
            <a:off x="76200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32" name="Oval 140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33" name="Oval 141"/>
          <p:cNvSpPr>
            <a:spLocks noChangeArrowheads="1"/>
          </p:cNvSpPr>
          <p:nvPr/>
        </p:nvSpPr>
        <p:spPr bwMode="auto">
          <a:xfrm>
            <a:off x="8382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34" name="Oval 142"/>
          <p:cNvSpPr>
            <a:spLocks noChangeArrowheads="1"/>
          </p:cNvSpPr>
          <p:nvPr/>
        </p:nvSpPr>
        <p:spPr bwMode="auto">
          <a:xfrm>
            <a:off x="55626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35" name="Oval 143"/>
          <p:cNvSpPr>
            <a:spLocks noChangeArrowheads="1"/>
          </p:cNvSpPr>
          <p:nvPr/>
        </p:nvSpPr>
        <p:spPr bwMode="auto">
          <a:xfrm>
            <a:off x="74676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36" name="Oval 144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37" name="Oval 145"/>
          <p:cNvSpPr>
            <a:spLocks noChangeArrowheads="1"/>
          </p:cNvSpPr>
          <p:nvPr/>
        </p:nvSpPr>
        <p:spPr bwMode="auto">
          <a:xfrm>
            <a:off x="624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38" name="Oval 146"/>
          <p:cNvSpPr>
            <a:spLocks noChangeArrowheads="1"/>
          </p:cNvSpPr>
          <p:nvPr/>
        </p:nvSpPr>
        <p:spPr bwMode="auto">
          <a:xfrm>
            <a:off x="8001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39" name="Oval 147"/>
          <p:cNvSpPr>
            <a:spLocks noChangeArrowheads="1"/>
          </p:cNvSpPr>
          <p:nvPr/>
        </p:nvSpPr>
        <p:spPr bwMode="auto">
          <a:xfrm>
            <a:off x="67818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40" name="Oval 148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41" name="Oval 149"/>
          <p:cNvSpPr>
            <a:spLocks noChangeArrowheads="1"/>
          </p:cNvSpPr>
          <p:nvPr/>
        </p:nvSpPr>
        <p:spPr bwMode="auto">
          <a:xfrm>
            <a:off x="7467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42" name="Oval 150"/>
          <p:cNvSpPr>
            <a:spLocks noChangeArrowheads="1"/>
          </p:cNvSpPr>
          <p:nvPr/>
        </p:nvSpPr>
        <p:spPr bwMode="auto">
          <a:xfrm>
            <a:off x="51816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43" name="Oval 151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44" name="Oval 152"/>
          <p:cNvSpPr>
            <a:spLocks noChangeArrowheads="1"/>
          </p:cNvSpPr>
          <p:nvPr/>
        </p:nvSpPr>
        <p:spPr bwMode="auto">
          <a:xfrm>
            <a:off x="8458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45" name="Oval 153"/>
          <p:cNvSpPr>
            <a:spLocks noChangeArrowheads="1"/>
          </p:cNvSpPr>
          <p:nvPr/>
        </p:nvSpPr>
        <p:spPr bwMode="auto">
          <a:xfrm>
            <a:off x="54102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46" name="Oval 154"/>
          <p:cNvSpPr>
            <a:spLocks noChangeArrowheads="1"/>
          </p:cNvSpPr>
          <p:nvPr/>
        </p:nvSpPr>
        <p:spPr bwMode="auto">
          <a:xfrm>
            <a:off x="88392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47" name="Oval 155"/>
          <p:cNvSpPr>
            <a:spLocks noChangeArrowheads="1"/>
          </p:cNvSpPr>
          <p:nvPr/>
        </p:nvSpPr>
        <p:spPr bwMode="auto">
          <a:xfrm>
            <a:off x="47244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48" name="Oval 156"/>
          <p:cNvSpPr>
            <a:spLocks noChangeArrowheads="1"/>
          </p:cNvSpPr>
          <p:nvPr/>
        </p:nvSpPr>
        <p:spPr bwMode="auto">
          <a:xfrm>
            <a:off x="5715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49" name="Oval 157"/>
          <p:cNvSpPr>
            <a:spLocks noChangeArrowheads="1"/>
          </p:cNvSpPr>
          <p:nvPr/>
        </p:nvSpPr>
        <p:spPr bwMode="auto">
          <a:xfrm>
            <a:off x="79248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50" name="Oval 158"/>
          <p:cNvSpPr>
            <a:spLocks noChangeArrowheads="1"/>
          </p:cNvSpPr>
          <p:nvPr/>
        </p:nvSpPr>
        <p:spPr bwMode="auto">
          <a:xfrm>
            <a:off x="807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351" name="Oval 159"/>
          <p:cNvSpPr>
            <a:spLocks noChangeArrowheads="1"/>
          </p:cNvSpPr>
          <p:nvPr/>
        </p:nvSpPr>
        <p:spPr bwMode="auto">
          <a:xfrm>
            <a:off x="4648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52" name="Oval 1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53" name="Oval 161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54" name="Oval 162"/>
          <p:cNvSpPr>
            <a:spLocks noChangeArrowheads="1"/>
          </p:cNvSpPr>
          <p:nvPr/>
        </p:nvSpPr>
        <p:spPr bwMode="auto">
          <a:xfrm>
            <a:off x="87630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55" name="Oval 163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56" name="Oval 164"/>
          <p:cNvSpPr>
            <a:spLocks noChangeArrowheads="1"/>
          </p:cNvSpPr>
          <p:nvPr/>
        </p:nvSpPr>
        <p:spPr bwMode="auto">
          <a:xfrm>
            <a:off x="7620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57" name="Oval 165"/>
          <p:cNvSpPr>
            <a:spLocks noChangeArrowheads="1"/>
          </p:cNvSpPr>
          <p:nvPr/>
        </p:nvSpPr>
        <p:spPr bwMode="auto">
          <a:xfrm>
            <a:off x="3200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58" name="Oval 166"/>
          <p:cNvSpPr>
            <a:spLocks noChangeArrowheads="1"/>
          </p:cNvSpPr>
          <p:nvPr/>
        </p:nvSpPr>
        <p:spPr bwMode="auto">
          <a:xfrm>
            <a:off x="73152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59" name="Oval 167"/>
          <p:cNvSpPr>
            <a:spLocks noChangeArrowheads="1"/>
          </p:cNvSpPr>
          <p:nvPr/>
        </p:nvSpPr>
        <p:spPr bwMode="auto">
          <a:xfrm>
            <a:off x="6781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60" name="Oval 168"/>
          <p:cNvSpPr>
            <a:spLocks noChangeArrowheads="1"/>
          </p:cNvSpPr>
          <p:nvPr/>
        </p:nvSpPr>
        <p:spPr bwMode="auto">
          <a:xfrm>
            <a:off x="4953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61" name="Oval 169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62" name="Oval 170"/>
          <p:cNvSpPr>
            <a:spLocks noChangeArrowheads="1"/>
          </p:cNvSpPr>
          <p:nvPr/>
        </p:nvSpPr>
        <p:spPr bwMode="auto">
          <a:xfrm>
            <a:off x="51054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63" name="Oval 171"/>
          <p:cNvSpPr>
            <a:spLocks noChangeArrowheads="1"/>
          </p:cNvSpPr>
          <p:nvPr/>
        </p:nvSpPr>
        <p:spPr bwMode="auto">
          <a:xfrm>
            <a:off x="61722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64" name="Oval 172"/>
          <p:cNvSpPr>
            <a:spLocks noChangeArrowheads="1"/>
          </p:cNvSpPr>
          <p:nvPr/>
        </p:nvSpPr>
        <p:spPr bwMode="auto">
          <a:xfrm>
            <a:off x="38100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65" name="Oval 173"/>
          <p:cNvSpPr>
            <a:spLocks noChangeArrowheads="1"/>
          </p:cNvSpPr>
          <p:nvPr/>
        </p:nvSpPr>
        <p:spPr bwMode="auto">
          <a:xfrm>
            <a:off x="3429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66" name="Oval 174"/>
          <p:cNvSpPr>
            <a:spLocks noChangeArrowheads="1"/>
          </p:cNvSpPr>
          <p:nvPr/>
        </p:nvSpPr>
        <p:spPr bwMode="auto">
          <a:xfrm>
            <a:off x="39624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67" name="Oval 175"/>
          <p:cNvSpPr>
            <a:spLocks noChangeArrowheads="1"/>
          </p:cNvSpPr>
          <p:nvPr/>
        </p:nvSpPr>
        <p:spPr bwMode="auto">
          <a:xfrm>
            <a:off x="8229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68" name="Oval 176"/>
          <p:cNvSpPr>
            <a:spLocks noChangeArrowheads="1"/>
          </p:cNvSpPr>
          <p:nvPr/>
        </p:nvSpPr>
        <p:spPr bwMode="auto">
          <a:xfrm>
            <a:off x="3733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69" name="Oval 177"/>
          <p:cNvSpPr>
            <a:spLocks noChangeArrowheads="1"/>
          </p:cNvSpPr>
          <p:nvPr/>
        </p:nvSpPr>
        <p:spPr bwMode="auto">
          <a:xfrm>
            <a:off x="6553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70" name="Oval 178"/>
          <p:cNvSpPr>
            <a:spLocks noChangeArrowheads="1"/>
          </p:cNvSpPr>
          <p:nvPr/>
        </p:nvSpPr>
        <p:spPr bwMode="auto">
          <a:xfrm>
            <a:off x="3352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71" name="Text Box 179"/>
          <p:cNvSpPr txBox="1">
            <a:spLocks noChangeArrowheads="1"/>
          </p:cNvSpPr>
          <p:nvPr/>
        </p:nvSpPr>
        <p:spPr bwMode="auto">
          <a:xfrm>
            <a:off x="762000" y="32004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Cold Air</a:t>
            </a:r>
          </a:p>
        </p:txBody>
      </p:sp>
      <p:sp>
        <p:nvSpPr>
          <p:cNvPr id="8372" name="Rectangle 180"/>
          <p:cNvSpPr>
            <a:spLocks noChangeArrowheads="1"/>
          </p:cNvSpPr>
          <p:nvPr/>
        </p:nvSpPr>
        <p:spPr bwMode="auto">
          <a:xfrm>
            <a:off x="6019800" y="3276600"/>
            <a:ext cx="163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Warm Air</a:t>
            </a:r>
          </a:p>
        </p:txBody>
      </p:sp>
      <p:sp>
        <p:nvSpPr>
          <p:cNvPr id="8373" name="Text Box 181"/>
          <p:cNvSpPr txBox="1">
            <a:spLocks noChangeArrowheads="1"/>
          </p:cNvSpPr>
          <p:nvPr/>
        </p:nvSpPr>
        <p:spPr bwMode="auto">
          <a:xfrm>
            <a:off x="685800" y="35814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Dense Air</a:t>
            </a:r>
          </a:p>
        </p:txBody>
      </p:sp>
      <p:sp>
        <p:nvSpPr>
          <p:cNvPr id="8374" name="Text Box 182"/>
          <p:cNvSpPr txBox="1">
            <a:spLocks noChangeArrowheads="1"/>
          </p:cNvSpPr>
          <p:nvPr/>
        </p:nvSpPr>
        <p:spPr bwMode="auto">
          <a:xfrm>
            <a:off x="5791200" y="3733800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Less Dense Air</a:t>
            </a:r>
          </a:p>
        </p:txBody>
      </p:sp>
      <p:sp>
        <p:nvSpPr>
          <p:cNvPr id="8375" name="Text Box 184"/>
          <p:cNvSpPr txBox="1">
            <a:spLocks noChangeArrowheads="1"/>
          </p:cNvSpPr>
          <p:nvPr/>
        </p:nvSpPr>
        <p:spPr bwMode="auto">
          <a:xfrm>
            <a:off x="381000" y="3962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High Air Pressure</a:t>
            </a:r>
          </a:p>
        </p:txBody>
      </p:sp>
      <p:sp>
        <p:nvSpPr>
          <p:cNvPr id="8376" name="Text Box 185"/>
          <p:cNvSpPr txBox="1">
            <a:spLocks noChangeArrowheads="1"/>
          </p:cNvSpPr>
          <p:nvPr/>
        </p:nvSpPr>
        <p:spPr bwMode="auto">
          <a:xfrm>
            <a:off x="5638800" y="4084638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Low Air Pressure</a:t>
            </a:r>
          </a:p>
        </p:txBody>
      </p:sp>
      <p:sp>
        <p:nvSpPr>
          <p:cNvPr id="8377" name="Text Box 186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chemeClr val="tx1"/>
                </a:solidFill>
              </a:rPr>
              <a:t>What is the rule for atmospheric pressure reaching equilibrium?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457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28956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362200" y="91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86106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57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685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990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609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26670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2133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16002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2895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3276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381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914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78486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u="sng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2438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1676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28956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2667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2971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22860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243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42672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4572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990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1600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1905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2286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2514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Oval 40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>
            <a:off x="5334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Oval 42"/>
          <p:cNvSpPr>
            <a:spLocks noChangeArrowheads="1"/>
          </p:cNvSpPr>
          <p:nvPr/>
        </p:nvSpPr>
        <p:spPr bwMode="auto">
          <a:xfrm>
            <a:off x="19050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Oval 43"/>
          <p:cNvSpPr>
            <a:spLocks noChangeArrowheads="1"/>
          </p:cNvSpPr>
          <p:nvPr/>
        </p:nvSpPr>
        <p:spPr bwMode="auto">
          <a:xfrm>
            <a:off x="14478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Oval 44"/>
          <p:cNvSpPr>
            <a:spLocks noChangeArrowheads="1"/>
          </p:cNvSpPr>
          <p:nvPr/>
        </p:nvSpPr>
        <p:spPr bwMode="auto">
          <a:xfrm>
            <a:off x="43434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Oval 45"/>
          <p:cNvSpPr>
            <a:spLocks noChangeArrowheads="1"/>
          </p:cNvSpPr>
          <p:nvPr/>
        </p:nvSpPr>
        <p:spPr bwMode="auto">
          <a:xfrm>
            <a:off x="23622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Oval 46"/>
          <p:cNvSpPr>
            <a:spLocks noChangeArrowheads="1"/>
          </p:cNvSpPr>
          <p:nvPr/>
        </p:nvSpPr>
        <p:spPr bwMode="auto">
          <a:xfrm>
            <a:off x="2819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37338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Oval 48"/>
          <p:cNvSpPr>
            <a:spLocks noChangeArrowheads="1"/>
          </p:cNvSpPr>
          <p:nvPr/>
        </p:nvSpPr>
        <p:spPr bwMode="auto">
          <a:xfrm>
            <a:off x="74676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44958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Oval 50"/>
          <p:cNvSpPr>
            <a:spLocks noChangeArrowheads="1"/>
          </p:cNvSpPr>
          <p:nvPr/>
        </p:nvSpPr>
        <p:spPr bwMode="auto">
          <a:xfrm flipH="1" flipV="1">
            <a:off x="15240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Oval 51"/>
          <p:cNvSpPr>
            <a:spLocks noChangeArrowheads="1"/>
          </p:cNvSpPr>
          <p:nvPr/>
        </p:nvSpPr>
        <p:spPr bwMode="auto">
          <a:xfrm flipV="1">
            <a:off x="44196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Oval 52"/>
          <p:cNvSpPr>
            <a:spLocks noChangeArrowheads="1"/>
          </p:cNvSpPr>
          <p:nvPr/>
        </p:nvSpPr>
        <p:spPr bwMode="auto">
          <a:xfrm>
            <a:off x="2362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Oval 53"/>
          <p:cNvSpPr>
            <a:spLocks noChangeArrowheads="1"/>
          </p:cNvSpPr>
          <p:nvPr/>
        </p:nvSpPr>
        <p:spPr bwMode="auto">
          <a:xfrm>
            <a:off x="1600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0" name="Oval 54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1" name="Oval 55"/>
          <p:cNvSpPr>
            <a:spLocks noChangeArrowheads="1"/>
          </p:cNvSpPr>
          <p:nvPr/>
        </p:nvSpPr>
        <p:spPr bwMode="auto">
          <a:xfrm>
            <a:off x="10668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2" name="Oval 56"/>
          <p:cNvSpPr>
            <a:spLocks noChangeArrowheads="1"/>
          </p:cNvSpPr>
          <p:nvPr/>
        </p:nvSpPr>
        <p:spPr bwMode="auto">
          <a:xfrm>
            <a:off x="19812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Oval 58"/>
          <p:cNvSpPr>
            <a:spLocks noChangeArrowheads="1"/>
          </p:cNvSpPr>
          <p:nvPr/>
        </p:nvSpPr>
        <p:spPr bwMode="auto">
          <a:xfrm>
            <a:off x="5334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Oval 59"/>
          <p:cNvSpPr>
            <a:spLocks noChangeArrowheads="1"/>
          </p:cNvSpPr>
          <p:nvPr/>
        </p:nvSpPr>
        <p:spPr bwMode="auto">
          <a:xfrm>
            <a:off x="39624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6" name="Oval 60"/>
          <p:cNvSpPr>
            <a:spLocks noChangeArrowheads="1"/>
          </p:cNvSpPr>
          <p:nvPr/>
        </p:nvSpPr>
        <p:spPr bwMode="auto">
          <a:xfrm>
            <a:off x="2514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7" name="Oval 61"/>
          <p:cNvSpPr>
            <a:spLocks noChangeArrowheads="1"/>
          </p:cNvSpPr>
          <p:nvPr/>
        </p:nvSpPr>
        <p:spPr bwMode="auto">
          <a:xfrm>
            <a:off x="533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Oval 62"/>
          <p:cNvSpPr>
            <a:spLocks noChangeArrowheads="1"/>
          </p:cNvSpPr>
          <p:nvPr/>
        </p:nvSpPr>
        <p:spPr bwMode="auto">
          <a:xfrm>
            <a:off x="29718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Oval 63"/>
          <p:cNvSpPr>
            <a:spLocks noChangeArrowheads="1"/>
          </p:cNvSpPr>
          <p:nvPr/>
        </p:nvSpPr>
        <p:spPr bwMode="auto">
          <a:xfrm>
            <a:off x="3048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0" name="Oval 64"/>
          <p:cNvSpPr>
            <a:spLocks noChangeArrowheads="1"/>
          </p:cNvSpPr>
          <p:nvPr/>
        </p:nvSpPr>
        <p:spPr bwMode="auto">
          <a:xfrm flipH="1">
            <a:off x="3733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1" name="Oval 65"/>
          <p:cNvSpPr>
            <a:spLocks noChangeArrowheads="1"/>
          </p:cNvSpPr>
          <p:nvPr/>
        </p:nvSpPr>
        <p:spPr bwMode="auto">
          <a:xfrm>
            <a:off x="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2" name="Oval 66"/>
          <p:cNvSpPr>
            <a:spLocks noChangeArrowheads="1"/>
          </p:cNvSpPr>
          <p:nvPr/>
        </p:nvSpPr>
        <p:spPr bwMode="auto">
          <a:xfrm>
            <a:off x="53340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3" name="Oval 67"/>
          <p:cNvSpPr>
            <a:spLocks noChangeArrowheads="1"/>
          </p:cNvSpPr>
          <p:nvPr/>
        </p:nvSpPr>
        <p:spPr bwMode="auto">
          <a:xfrm>
            <a:off x="60198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4" name="Oval 68"/>
          <p:cNvSpPr>
            <a:spLocks noChangeArrowheads="1"/>
          </p:cNvSpPr>
          <p:nvPr/>
        </p:nvSpPr>
        <p:spPr bwMode="auto">
          <a:xfrm>
            <a:off x="4572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5" name="Oval 69"/>
          <p:cNvSpPr>
            <a:spLocks noChangeArrowheads="1"/>
          </p:cNvSpPr>
          <p:nvPr/>
        </p:nvSpPr>
        <p:spPr bwMode="auto">
          <a:xfrm>
            <a:off x="2057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6" name="Oval 70"/>
          <p:cNvSpPr>
            <a:spLocks noChangeArrowheads="1"/>
          </p:cNvSpPr>
          <p:nvPr/>
        </p:nvSpPr>
        <p:spPr bwMode="auto">
          <a:xfrm>
            <a:off x="17526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7" name="Oval 71"/>
          <p:cNvSpPr>
            <a:spLocks noChangeArrowheads="1"/>
          </p:cNvSpPr>
          <p:nvPr/>
        </p:nvSpPr>
        <p:spPr bwMode="auto">
          <a:xfrm>
            <a:off x="304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8" name="Oval 72"/>
          <p:cNvSpPr>
            <a:spLocks noChangeArrowheads="1"/>
          </p:cNvSpPr>
          <p:nvPr/>
        </p:nvSpPr>
        <p:spPr bwMode="auto">
          <a:xfrm>
            <a:off x="1143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89" name="Oval 73"/>
          <p:cNvSpPr>
            <a:spLocks noChangeArrowheads="1"/>
          </p:cNvSpPr>
          <p:nvPr/>
        </p:nvSpPr>
        <p:spPr bwMode="auto">
          <a:xfrm>
            <a:off x="2133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0" name="Oval 74"/>
          <p:cNvSpPr>
            <a:spLocks noChangeArrowheads="1"/>
          </p:cNvSpPr>
          <p:nvPr/>
        </p:nvSpPr>
        <p:spPr bwMode="auto">
          <a:xfrm>
            <a:off x="12192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Oval 75"/>
          <p:cNvSpPr>
            <a:spLocks noChangeArrowheads="1"/>
          </p:cNvSpPr>
          <p:nvPr/>
        </p:nvSpPr>
        <p:spPr bwMode="auto">
          <a:xfrm>
            <a:off x="6629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2" name="Oval 76"/>
          <p:cNvSpPr>
            <a:spLocks noChangeArrowheads="1"/>
          </p:cNvSpPr>
          <p:nvPr/>
        </p:nvSpPr>
        <p:spPr bwMode="auto">
          <a:xfrm>
            <a:off x="3048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3" name="Oval 77"/>
          <p:cNvSpPr>
            <a:spLocks noChangeArrowheads="1"/>
          </p:cNvSpPr>
          <p:nvPr/>
        </p:nvSpPr>
        <p:spPr bwMode="auto">
          <a:xfrm>
            <a:off x="54102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4" name="Oval 78"/>
          <p:cNvSpPr>
            <a:spLocks noChangeArrowheads="1"/>
          </p:cNvSpPr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5" name="Oval 79"/>
          <p:cNvSpPr>
            <a:spLocks noChangeArrowheads="1"/>
          </p:cNvSpPr>
          <p:nvPr/>
        </p:nvSpPr>
        <p:spPr bwMode="auto">
          <a:xfrm>
            <a:off x="6858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6" name="Oval 80"/>
          <p:cNvSpPr>
            <a:spLocks noChangeArrowheads="1"/>
          </p:cNvSpPr>
          <p:nvPr/>
        </p:nvSpPr>
        <p:spPr bwMode="auto">
          <a:xfrm>
            <a:off x="46482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7" name="Oval 81"/>
          <p:cNvSpPr>
            <a:spLocks noChangeArrowheads="1"/>
          </p:cNvSpPr>
          <p:nvPr/>
        </p:nvSpPr>
        <p:spPr bwMode="auto">
          <a:xfrm>
            <a:off x="1524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8" name="Oval 82"/>
          <p:cNvSpPr>
            <a:spLocks noChangeArrowheads="1"/>
          </p:cNvSpPr>
          <p:nvPr/>
        </p:nvSpPr>
        <p:spPr bwMode="auto">
          <a:xfrm>
            <a:off x="1752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99" name="Oval 83"/>
          <p:cNvSpPr>
            <a:spLocks noChangeArrowheads="1"/>
          </p:cNvSpPr>
          <p:nvPr/>
        </p:nvSpPr>
        <p:spPr bwMode="auto">
          <a:xfrm>
            <a:off x="152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0" name="Oval 84"/>
          <p:cNvSpPr>
            <a:spLocks noChangeArrowheads="1"/>
          </p:cNvSpPr>
          <p:nvPr/>
        </p:nvSpPr>
        <p:spPr bwMode="auto">
          <a:xfrm>
            <a:off x="1371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1" name="Oval 85"/>
          <p:cNvSpPr>
            <a:spLocks noChangeArrowheads="1"/>
          </p:cNvSpPr>
          <p:nvPr/>
        </p:nvSpPr>
        <p:spPr bwMode="auto">
          <a:xfrm>
            <a:off x="15240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2" name="Oval 86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3" name="Oval 87"/>
          <p:cNvSpPr>
            <a:spLocks noChangeArrowheads="1"/>
          </p:cNvSpPr>
          <p:nvPr/>
        </p:nvSpPr>
        <p:spPr bwMode="auto">
          <a:xfrm>
            <a:off x="914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4" name="Oval 88"/>
          <p:cNvSpPr>
            <a:spLocks noChangeArrowheads="1"/>
          </p:cNvSpPr>
          <p:nvPr/>
        </p:nvSpPr>
        <p:spPr bwMode="auto">
          <a:xfrm>
            <a:off x="22860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5" name="Oval 89"/>
          <p:cNvSpPr>
            <a:spLocks noChangeArrowheads="1"/>
          </p:cNvSpPr>
          <p:nvPr/>
        </p:nvSpPr>
        <p:spPr bwMode="auto">
          <a:xfrm>
            <a:off x="6096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6" name="Oval 90"/>
          <p:cNvSpPr>
            <a:spLocks noChangeArrowheads="1"/>
          </p:cNvSpPr>
          <p:nvPr/>
        </p:nvSpPr>
        <p:spPr bwMode="auto">
          <a:xfrm>
            <a:off x="990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7" name="Oval 91"/>
          <p:cNvSpPr>
            <a:spLocks noChangeArrowheads="1"/>
          </p:cNvSpPr>
          <p:nvPr/>
        </p:nvSpPr>
        <p:spPr bwMode="auto">
          <a:xfrm>
            <a:off x="4419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8" name="Oval 92"/>
          <p:cNvSpPr>
            <a:spLocks noChangeArrowheads="1"/>
          </p:cNvSpPr>
          <p:nvPr/>
        </p:nvSpPr>
        <p:spPr bwMode="auto">
          <a:xfrm>
            <a:off x="50292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09" name="Oval 93"/>
          <p:cNvSpPr>
            <a:spLocks noChangeArrowheads="1"/>
          </p:cNvSpPr>
          <p:nvPr/>
        </p:nvSpPr>
        <p:spPr bwMode="auto">
          <a:xfrm>
            <a:off x="228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0" name="Oval 94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1" name="Oval 95"/>
          <p:cNvSpPr>
            <a:spLocks noChangeArrowheads="1"/>
          </p:cNvSpPr>
          <p:nvPr/>
        </p:nvSpPr>
        <p:spPr bwMode="auto">
          <a:xfrm>
            <a:off x="20574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2" name="Oval 96"/>
          <p:cNvSpPr>
            <a:spLocks noChangeArrowheads="1"/>
          </p:cNvSpPr>
          <p:nvPr/>
        </p:nvSpPr>
        <p:spPr bwMode="auto">
          <a:xfrm>
            <a:off x="12192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3" name="Oval 97"/>
          <p:cNvSpPr>
            <a:spLocks noChangeArrowheads="1"/>
          </p:cNvSpPr>
          <p:nvPr/>
        </p:nvSpPr>
        <p:spPr bwMode="auto">
          <a:xfrm>
            <a:off x="61722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4" name="Oval 98"/>
          <p:cNvSpPr>
            <a:spLocks noChangeArrowheads="1"/>
          </p:cNvSpPr>
          <p:nvPr/>
        </p:nvSpPr>
        <p:spPr bwMode="auto">
          <a:xfrm>
            <a:off x="228600" y="91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5" name="Oval 99"/>
          <p:cNvSpPr>
            <a:spLocks noChangeArrowheads="1"/>
          </p:cNvSpPr>
          <p:nvPr/>
        </p:nvSpPr>
        <p:spPr bwMode="auto">
          <a:xfrm>
            <a:off x="457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6" name="Oval 100"/>
          <p:cNvSpPr>
            <a:spLocks noChangeArrowheads="1"/>
          </p:cNvSpPr>
          <p:nvPr/>
        </p:nvSpPr>
        <p:spPr bwMode="auto">
          <a:xfrm>
            <a:off x="228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7" name="Oval 101"/>
          <p:cNvSpPr>
            <a:spLocks noChangeArrowheads="1"/>
          </p:cNvSpPr>
          <p:nvPr/>
        </p:nvSpPr>
        <p:spPr bwMode="auto">
          <a:xfrm>
            <a:off x="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8" name="Oval 102"/>
          <p:cNvSpPr>
            <a:spLocks noChangeArrowheads="1"/>
          </p:cNvSpPr>
          <p:nvPr/>
        </p:nvSpPr>
        <p:spPr bwMode="auto">
          <a:xfrm>
            <a:off x="3200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19" name="Oval 103"/>
          <p:cNvSpPr>
            <a:spLocks noChangeArrowheads="1"/>
          </p:cNvSpPr>
          <p:nvPr/>
        </p:nvSpPr>
        <p:spPr bwMode="auto">
          <a:xfrm>
            <a:off x="8382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0" name="Oval 104"/>
          <p:cNvSpPr>
            <a:spLocks noChangeArrowheads="1"/>
          </p:cNvSpPr>
          <p:nvPr/>
        </p:nvSpPr>
        <p:spPr bwMode="auto">
          <a:xfrm>
            <a:off x="2514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1" name="Oval 105"/>
          <p:cNvSpPr>
            <a:spLocks noChangeArrowheads="1"/>
          </p:cNvSpPr>
          <p:nvPr/>
        </p:nvSpPr>
        <p:spPr bwMode="auto">
          <a:xfrm>
            <a:off x="3200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2" name="Oval 106"/>
          <p:cNvSpPr>
            <a:spLocks noChangeArrowheads="1"/>
          </p:cNvSpPr>
          <p:nvPr/>
        </p:nvSpPr>
        <p:spPr bwMode="auto">
          <a:xfrm>
            <a:off x="22860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3" name="Oval 107"/>
          <p:cNvSpPr>
            <a:spLocks noChangeArrowheads="1"/>
          </p:cNvSpPr>
          <p:nvPr/>
        </p:nvSpPr>
        <p:spPr bwMode="auto">
          <a:xfrm>
            <a:off x="76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4" name="Oval 108"/>
          <p:cNvSpPr>
            <a:spLocks noChangeArrowheads="1"/>
          </p:cNvSpPr>
          <p:nvPr/>
        </p:nvSpPr>
        <p:spPr bwMode="auto">
          <a:xfrm>
            <a:off x="5486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5" name="Oval 109"/>
          <p:cNvSpPr>
            <a:spLocks noChangeArrowheads="1"/>
          </p:cNvSpPr>
          <p:nvPr/>
        </p:nvSpPr>
        <p:spPr bwMode="auto">
          <a:xfrm>
            <a:off x="12954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6" name="Oval 110"/>
          <p:cNvSpPr>
            <a:spLocks noChangeArrowheads="1"/>
          </p:cNvSpPr>
          <p:nvPr/>
        </p:nvSpPr>
        <p:spPr bwMode="auto">
          <a:xfrm>
            <a:off x="6858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7" name="Oval 111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8" name="Oval 112"/>
          <p:cNvSpPr>
            <a:spLocks noChangeArrowheads="1"/>
          </p:cNvSpPr>
          <p:nvPr/>
        </p:nvSpPr>
        <p:spPr bwMode="auto">
          <a:xfrm>
            <a:off x="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29" name="Oval 113"/>
          <p:cNvSpPr>
            <a:spLocks noChangeArrowheads="1"/>
          </p:cNvSpPr>
          <p:nvPr/>
        </p:nvSpPr>
        <p:spPr bwMode="auto">
          <a:xfrm>
            <a:off x="1905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0" name="Oval 114"/>
          <p:cNvSpPr>
            <a:spLocks noChangeArrowheads="1"/>
          </p:cNvSpPr>
          <p:nvPr/>
        </p:nvSpPr>
        <p:spPr bwMode="auto">
          <a:xfrm>
            <a:off x="84582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1" name="Oval 115"/>
          <p:cNvSpPr>
            <a:spLocks noChangeArrowheads="1"/>
          </p:cNvSpPr>
          <p:nvPr/>
        </p:nvSpPr>
        <p:spPr bwMode="auto">
          <a:xfrm>
            <a:off x="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2" name="Oval 116"/>
          <p:cNvSpPr>
            <a:spLocks noChangeArrowheads="1"/>
          </p:cNvSpPr>
          <p:nvPr/>
        </p:nvSpPr>
        <p:spPr bwMode="auto">
          <a:xfrm>
            <a:off x="304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3" name="Oval 117"/>
          <p:cNvSpPr>
            <a:spLocks noChangeArrowheads="1"/>
          </p:cNvSpPr>
          <p:nvPr/>
        </p:nvSpPr>
        <p:spPr bwMode="auto">
          <a:xfrm>
            <a:off x="533400" y="609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4" name="Oval 118"/>
          <p:cNvSpPr>
            <a:spLocks noChangeArrowheads="1"/>
          </p:cNvSpPr>
          <p:nvPr/>
        </p:nvSpPr>
        <p:spPr bwMode="auto">
          <a:xfrm>
            <a:off x="6096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5" name="Oval 119"/>
          <p:cNvSpPr>
            <a:spLocks noChangeArrowheads="1"/>
          </p:cNvSpPr>
          <p:nvPr/>
        </p:nvSpPr>
        <p:spPr bwMode="auto">
          <a:xfrm>
            <a:off x="16764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6" name="Oval 120"/>
          <p:cNvSpPr>
            <a:spLocks noChangeArrowheads="1"/>
          </p:cNvSpPr>
          <p:nvPr/>
        </p:nvSpPr>
        <p:spPr bwMode="auto">
          <a:xfrm>
            <a:off x="838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7" name="Oval 121"/>
          <p:cNvSpPr>
            <a:spLocks noChangeArrowheads="1"/>
          </p:cNvSpPr>
          <p:nvPr/>
        </p:nvSpPr>
        <p:spPr bwMode="auto">
          <a:xfrm>
            <a:off x="6934200" y="76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8" name="Oval 122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39" name="Oval 123"/>
          <p:cNvSpPr>
            <a:spLocks noChangeArrowheads="1"/>
          </p:cNvSpPr>
          <p:nvPr/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40" name="Oval 124"/>
          <p:cNvSpPr>
            <a:spLocks noChangeArrowheads="1"/>
          </p:cNvSpPr>
          <p:nvPr/>
        </p:nvSpPr>
        <p:spPr bwMode="auto">
          <a:xfrm>
            <a:off x="838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41" name="Oval 125"/>
          <p:cNvSpPr>
            <a:spLocks noChangeArrowheads="1"/>
          </p:cNvSpPr>
          <p:nvPr/>
        </p:nvSpPr>
        <p:spPr bwMode="auto">
          <a:xfrm>
            <a:off x="228600" y="129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42" name="Oval 126"/>
          <p:cNvSpPr>
            <a:spLocks noChangeArrowheads="1"/>
          </p:cNvSpPr>
          <p:nvPr/>
        </p:nvSpPr>
        <p:spPr bwMode="auto">
          <a:xfrm>
            <a:off x="1371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43" name="Oval 127"/>
          <p:cNvSpPr>
            <a:spLocks noChangeArrowheads="1"/>
          </p:cNvSpPr>
          <p:nvPr/>
        </p:nvSpPr>
        <p:spPr bwMode="auto">
          <a:xfrm>
            <a:off x="2362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44" name="Oval 128"/>
          <p:cNvSpPr>
            <a:spLocks noChangeArrowheads="1"/>
          </p:cNvSpPr>
          <p:nvPr/>
        </p:nvSpPr>
        <p:spPr bwMode="auto">
          <a:xfrm>
            <a:off x="1143000" y="106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45" name="Oval 129"/>
          <p:cNvSpPr>
            <a:spLocks noChangeArrowheads="1"/>
          </p:cNvSpPr>
          <p:nvPr/>
        </p:nvSpPr>
        <p:spPr bwMode="auto">
          <a:xfrm>
            <a:off x="1524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46" name="Oval 130"/>
          <p:cNvSpPr>
            <a:spLocks noChangeArrowheads="1"/>
          </p:cNvSpPr>
          <p:nvPr/>
        </p:nvSpPr>
        <p:spPr bwMode="auto">
          <a:xfrm>
            <a:off x="2590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47" name="Oval 131"/>
          <p:cNvSpPr>
            <a:spLocks noChangeArrowheads="1"/>
          </p:cNvSpPr>
          <p:nvPr/>
        </p:nvSpPr>
        <p:spPr bwMode="auto">
          <a:xfrm>
            <a:off x="1981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48" name="Oval 132"/>
          <p:cNvSpPr>
            <a:spLocks noChangeArrowheads="1"/>
          </p:cNvSpPr>
          <p:nvPr/>
        </p:nvSpPr>
        <p:spPr bwMode="auto">
          <a:xfrm>
            <a:off x="2667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49" name="Oval 133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0" name="Oval 134"/>
          <p:cNvSpPr>
            <a:spLocks noChangeArrowheads="1"/>
          </p:cNvSpPr>
          <p:nvPr/>
        </p:nvSpPr>
        <p:spPr bwMode="auto">
          <a:xfrm>
            <a:off x="3352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1" name="Oval 135"/>
          <p:cNvSpPr>
            <a:spLocks noChangeArrowheads="1"/>
          </p:cNvSpPr>
          <p:nvPr/>
        </p:nvSpPr>
        <p:spPr bwMode="auto">
          <a:xfrm>
            <a:off x="28956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2" name="Oval 136"/>
          <p:cNvSpPr>
            <a:spLocks noChangeArrowheads="1"/>
          </p:cNvSpPr>
          <p:nvPr/>
        </p:nvSpPr>
        <p:spPr bwMode="auto">
          <a:xfrm>
            <a:off x="80772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3" name="Oval 137"/>
          <p:cNvSpPr>
            <a:spLocks noChangeArrowheads="1"/>
          </p:cNvSpPr>
          <p:nvPr/>
        </p:nvSpPr>
        <p:spPr bwMode="auto">
          <a:xfrm>
            <a:off x="28956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4" name="Oval 138"/>
          <p:cNvSpPr>
            <a:spLocks noChangeArrowheads="1"/>
          </p:cNvSpPr>
          <p:nvPr/>
        </p:nvSpPr>
        <p:spPr bwMode="auto">
          <a:xfrm>
            <a:off x="10668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5" name="Oval 139"/>
          <p:cNvSpPr>
            <a:spLocks noChangeArrowheads="1"/>
          </p:cNvSpPr>
          <p:nvPr/>
        </p:nvSpPr>
        <p:spPr bwMode="auto">
          <a:xfrm>
            <a:off x="76200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6" name="Oval 140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7" name="Oval 141"/>
          <p:cNvSpPr>
            <a:spLocks noChangeArrowheads="1"/>
          </p:cNvSpPr>
          <p:nvPr/>
        </p:nvSpPr>
        <p:spPr bwMode="auto">
          <a:xfrm>
            <a:off x="8382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8" name="Oval 142"/>
          <p:cNvSpPr>
            <a:spLocks noChangeArrowheads="1"/>
          </p:cNvSpPr>
          <p:nvPr/>
        </p:nvSpPr>
        <p:spPr bwMode="auto">
          <a:xfrm>
            <a:off x="55626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59" name="Oval 143"/>
          <p:cNvSpPr>
            <a:spLocks noChangeArrowheads="1"/>
          </p:cNvSpPr>
          <p:nvPr/>
        </p:nvSpPr>
        <p:spPr bwMode="auto">
          <a:xfrm>
            <a:off x="74676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60" name="Oval 144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61" name="Oval 145"/>
          <p:cNvSpPr>
            <a:spLocks noChangeArrowheads="1"/>
          </p:cNvSpPr>
          <p:nvPr/>
        </p:nvSpPr>
        <p:spPr bwMode="auto">
          <a:xfrm>
            <a:off x="624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62" name="Oval 146"/>
          <p:cNvSpPr>
            <a:spLocks noChangeArrowheads="1"/>
          </p:cNvSpPr>
          <p:nvPr/>
        </p:nvSpPr>
        <p:spPr bwMode="auto">
          <a:xfrm>
            <a:off x="8001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63" name="Oval 147"/>
          <p:cNvSpPr>
            <a:spLocks noChangeArrowheads="1"/>
          </p:cNvSpPr>
          <p:nvPr/>
        </p:nvSpPr>
        <p:spPr bwMode="auto">
          <a:xfrm>
            <a:off x="67818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64" name="Oval 148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65" name="Oval 149"/>
          <p:cNvSpPr>
            <a:spLocks noChangeArrowheads="1"/>
          </p:cNvSpPr>
          <p:nvPr/>
        </p:nvSpPr>
        <p:spPr bwMode="auto">
          <a:xfrm>
            <a:off x="7467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66" name="Oval 150"/>
          <p:cNvSpPr>
            <a:spLocks noChangeArrowheads="1"/>
          </p:cNvSpPr>
          <p:nvPr/>
        </p:nvSpPr>
        <p:spPr bwMode="auto">
          <a:xfrm>
            <a:off x="51816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67" name="Oval 151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68" name="Oval 152"/>
          <p:cNvSpPr>
            <a:spLocks noChangeArrowheads="1"/>
          </p:cNvSpPr>
          <p:nvPr/>
        </p:nvSpPr>
        <p:spPr bwMode="auto">
          <a:xfrm>
            <a:off x="8458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69" name="Oval 153"/>
          <p:cNvSpPr>
            <a:spLocks noChangeArrowheads="1"/>
          </p:cNvSpPr>
          <p:nvPr/>
        </p:nvSpPr>
        <p:spPr bwMode="auto">
          <a:xfrm>
            <a:off x="54102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70" name="Oval 154"/>
          <p:cNvSpPr>
            <a:spLocks noChangeArrowheads="1"/>
          </p:cNvSpPr>
          <p:nvPr/>
        </p:nvSpPr>
        <p:spPr bwMode="auto">
          <a:xfrm>
            <a:off x="88392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71" name="Oval 155"/>
          <p:cNvSpPr>
            <a:spLocks noChangeArrowheads="1"/>
          </p:cNvSpPr>
          <p:nvPr/>
        </p:nvSpPr>
        <p:spPr bwMode="auto">
          <a:xfrm>
            <a:off x="47244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72" name="Oval 156"/>
          <p:cNvSpPr>
            <a:spLocks noChangeArrowheads="1"/>
          </p:cNvSpPr>
          <p:nvPr/>
        </p:nvSpPr>
        <p:spPr bwMode="auto">
          <a:xfrm>
            <a:off x="5715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73" name="Oval 157"/>
          <p:cNvSpPr>
            <a:spLocks noChangeArrowheads="1"/>
          </p:cNvSpPr>
          <p:nvPr/>
        </p:nvSpPr>
        <p:spPr bwMode="auto">
          <a:xfrm>
            <a:off x="79248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74" name="Oval 158"/>
          <p:cNvSpPr>
            <a:spLocks noChangeArrowheads="1"/>
          </p:cNvSpPr>
          <p:nvPr/>
        </p:nvSpPr>
        <p:spPr bwMode="auto">
          <a:xfrm>
            <a:off x="807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375" name="Oval 159"/>
          <p:cNvSpPr>
            <a:spLocks noChangeArrowheads="1"/>
          </p:cNvSpPr>
          <p:nvPr/>
        </p:nvSpPr>
        <p:spPr bwMode="auto">
          <a:xfrm>
            <a:off x="4648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76" name="Oval 1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77" name="Oval 161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78" name="Oval 162"/>
          <p:cNvSpPr>
            <a:spLocks noChangeArrowheads="1"/>
          </p:cNvSpPr>
          <p:nvPr/>
        </p:nvSpPr>
        <p:spPr bwMode="auto">
          <a:xfrm>
            <a:off x="87630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79" name="Oval 163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80" name="Oval 164"/>
          <p:cNvSpPr>
            <a:spLocks noChangeArrowheads="1"/>
          </p:cNvSpPr>
          <p:nvPr/>
        </p:nvSpPr>
        <p:spPr bwMode="auto">
          <a:xfrm>
            <a:off x="7620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81" name="Oval 165"/>
          <p:cNvSpPr>
            <a:spLocks noChangeArrowheads="1"/>
          </p:cNvSpPr>
          <p:nvPr/>
        </p:nvSpPr>
        <p:spPr bwMode="auto">
          <a:xfrm>
            <a:off x="3200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82" name="Oval 166"/>
          <p:cNvSpPr>
            <a:spLocks noChangeArrowheads="1"/>
          </p:cNvSpPr>
          <p:nvPr/>
        </p:nvSpPr>
        <p:spPr bwMode="auto">
          <a:xfrm>
            <a:off x="73152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83" name="Oval 167"/>
          <p:cNvSpPr>
            <a:spLocks noChangeArrowheads="1"/>
          </p:cNvSpPr>
          <p:nvPr/>
        </p:nvSpPr>
        <p:spPr bwMode="auto">
          <a:xfrm>
            <a:off x="6781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84" name="Oval 168"/>
          <p:cNvSpPr>
            <a:spLocks noChangeArrowheads="1"/>
          </p:cNvSpPr>
          <p:nvPr/>
        </p:nvSpPr>
        <p:spPr bwMode="auto">
          <a:xfrm>
            <a:off x="4953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85" name="Oval 169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86" name="Oval 170"/>
          <p:cNvSpPr>
            <a:spLocks noChangeArrowheads="1"/>
          </p:cNvSpPr>
          <p:nvPr/>
        </p:nvSpPr>
        <p:spPr bwMode="auto">
          <a:xfrm>
            <a:off x="51054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87" name="Oval 171"/>
          <p:cNvSpPr>
            <a:spLocks noChangeArrowheads="1"/>
          </p:cNvSpPr>
          <p:nvPr/>
        </p:nvSpPr>
        <p:spPr bwMode="auto">
          <a:xfrm>
            <a:off x="61722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88" name="Oval 172"/>
          <p:cNvSpPr>
            <a:spLocks noChangeArrowheads="1"/>
          </p:cNvSpPr>
          <p:nvPr/>
        </p:nvSpPr>
        <p:spPr bwMode="auto">
          <a:xfrm>
            <a:off x="38100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89" name="Oval 173"/>
          <p:cNvSpPr>
            <a:spLocks noChangeArrowheads="1"/>
          </p:cNvSpPr>
          <p:nvPr/>
        </p:nvSpPr>
        <p:spPr bwMode="auto">
          <a:xfrm>
            <a:off x="3429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90" name="Oval 174"/>
          <p:cNvSpPr>
            <a:spLocks noChangeArrowheads="1"/>
          </p:cNvSpPr>
          <p:nvPr/>
        </p:nvSpPr>
        <p:spPr bwMode="auto">
          <a:xfrm>
            <a:off x="39624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91" name="Oval 175"/>
          <p:cNvSpPr>
            <a:spLocks noChangeArrowheads="1"/>
          </p:cNvSpPr>
          <p:nvPr/>
        </p:nvSpPr>
        <p:spPr bwMode="auto">
          <a:xfrm>
            <a:off x="8229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92" name="Oval 176"/>
          <p:cNvSpPr>
            <a:spLocks noChangeArrowheads="1"/>
          </p:cNvSpPr>
          <p:nvPr/>
        </p:nvSpPr>
        <p:spPr bwMode="auto">
          <a:xfrm>
            <a:off x="3733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93" name="Oval 177"/>
          <p:cNvSpPr>
            <a:spLocks noChangeArrowheads="1"/>
          </p:cNvSpPr>
          <p:nvPr/>
        </p:nvSpPr>
        <p:spPr bwMode="auto">
          <a:xfrm>
            <a:off x="6553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94" name="Oval 178"/>
          <p:cNvSpPr>
            <a:spLocks noChangeArrowheads="1"/>
          </p:cNvSpPr>
          <p:nvPr/>
        </p:nvSpPr>
        <p:spPr bwMode="auto">
          <a:xfrm>
            <a:off x="3352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95" name="Text Box 179"/>
          <p:cNvSpPr txBox="1">
            <a:spLocks noChangeArrowheads="1"/>
          </p:cNvSpPr>
          <p:nvPr/>
        </p:nvSpPr>
        <p:spPr bwMode="auto">
          <a:xfrm>
            <a:off x="762000" y="32004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Cold Air</a:t>
            </a:r>
          </a:p>
        </p:txBody>
      </p:sp>
      <p:sp>
        <p:nvSpPr>
          <p:cNvPr id="9396" name="Rectangle 180"/>
          <p:cNvSpPr>
            <a:spLocks noChangeArrowheads="1"/>
          </p:cNvSpPr>
          <p:nvPr/>
        </p:nvSpPr>
        <p:spPr bwMode="auto">
          <a:xfrm>
            <a:off x="6019800" y="3276600"/>
            <a:ext cx="163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Warm Air</a:t>
            </a:r>
          </a:p>
        </p:txBody>
      </p:sp>
      <p:sp>
        <p:nvSpPr>
          <p:cNvPr id="9397" name="Text Box 181"/>
          <p:cNvSpPr txBox="1">
            <a:spLocks noChangeArrowheads="1"/>
          </p:cNvSpPr>
          <p:nvPr/>
        </p:nvSpPr>
        <p:spPr bwMode="auto">
          <a:xfrm>
            <a:off x="685800" y="35814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Dense Air</a:t>
            </a:r>
          </a:p>
        </p:txBody>
      </p:sp>
      <p:sp>
        <p:nvSpPr>
          <p:cNvPr id="9398" name="Text Box 182"/>
          <p:cNvSpPr txBox="1">
            <a:spLocks noChangeArrowheads="1"/>
          </p:cNvSpPr>
          <p:nvPr/>
        </p:nvSpPr>
        <p:spPr bwMode="auto">
          <a:xfrm>
            <a:off x="5791200" y="3733800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Less Dense Air</a:t>
            </a:r>
          </a:p>
        </p:txBody>
      </p:sp>
      <p:sp>
        <p:nvSpPr>
          <p:cNvPr id="9399" name="Text Box 183"/>
          <p:cNvSpPr txBox="1">
            <a:spLocks noChangeArrowheads="1"/>
          </p:cNvSpPr>
          <p:nvPr/>
        </p:nvSpPr>
        <p:spPr bwMode="auto">
          <a:xfrm>
            <a:off x="381000" y="3962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High Air Pressure</a:t>
            </a:r>
          </a:p>
        </p:txBody>
      </p:sp>
      <p:sp>
        <p:nvSpPr>
          <p:cNvPr id="9400" name="Text Box 184"/>
          <p:cNvSpPr txBox="1">
            <a:spLocks noChangeArrowheads="1"/>
          </p:cNvSpPr>
          <p:nvPr/>
        </p:nvSpPr>
        <p:spPr bwMode="auto">
          <a:xfrm>
            <a:off x="5638800" y="4084638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Low Air Pressure</a:t>
            </a:r>
          </a:p>
        </p:txBody>
      </p:sp>
      <p:sp>
        <p:nvSpPr>
          <p:cNvPr id="9401" name="Text Box 18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i="1">
                <a:solidFill>
                  <a:schemeClr val="tx1"/>
                </a:solidFill>
              </a:rPr>
              <a:t>Which way will the air molecules begin to move?</a:t>
            </a:r>
          </a:p>
        </p:txBody>
      </p:sp>
      <p:sp>
        <p:nvSpPr>
          <p:cNvPr id="43194" name="AutoShape 186"/>
          <p:cNvSpPr>
            <a:spLocks noChangeArrowheads="1"/>
          </p:cNvSpPr>
          <p:nvPr/>
        </p:nvSpPr>
        <p:spPr bwMode="auto">
          <a:xfrm>
            <a:off x="2667000" y="4876800"/>
            <a:ext cx="3886200" cy="790575"/>
          </a:xfrm>
          <a:prstGeom prst="rightArrow">
            <a:avLst>
              <a:gd name="adj1" fmla="val 50000"/>
              <a:gd name="adj2" fmla="val 122892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457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8956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362200" y="91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86106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457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685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990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609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26670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2133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16002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2895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3276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381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914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78486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u="sng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2438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Oval 25"/>
          <p:cNvSpPr>
            <a:spLocks noChangeArrowheads="1"/>
          </p:cNvSpPr>
          <p:nvPr/>
        </p:nvSpPr>
        <p:spPr bwMode="auto">
          <a:xfrm>
            <a:off x="1676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auto">
          <a:xfrm>
            <a:off x="28956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2667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2971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22860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243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42672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4572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990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Oval 34"/>
          <p:cNvSpPr>
            <a:spLocks noChangeArrowheads="1"/>
          </p:cNvSpPr>
          <p:nvPr/>
        </p:nvSpPr>
        <p:spPr bwMode="auto">
          <a:xfrm>
            <a:off x="1600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Oval 35"/>
          <p:cNvSpPr>
            <a:spLocks noChangeArrowheads="1"/>
          </p:cNvSpPr>
          <p:nvPr/>
        </p:nvSpPr>
        <p:spPr bwMode="auto">
          <a:xfrm>
            <a:off x="1905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Oval 36"/>
          <p:cNvSpPr>
            <a:spLocks noChangeArrowheads="1"/>
          </p:cNvSpPr>
          <p:nvPr/>
        </p:nvSpPr>
        <p:spPr bwMode="auto">
          <a:xfrm>
            <a:off x="2286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Oval 38"/>
          <p:cNvSpPr>
            <a:spLocks noChangeArrowheads="1"/>
          </p:cNvSpPr>
          <p:nvPr/>
        </p:nvSpPr>
        <p:spPr bwMode="auto">
          <a:xfrm>
            <a:off x="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2514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5334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Oval 42"/>
          <p:cNvSpPr>
            <a:spLocks noChangeArrowheads="1"/>
          </p:cNvSpPr>
          <p:nvPr/>
        </p:nvSpPr>
        <p:spPr bwMode="auto">
          <a:xfrm>
            <a:off x="19050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>
            <a:off x="14478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auto">
          <a:xfrm>
            <a:off x="43434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23622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2819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37338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74676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44958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 flipH="1" flipV="1">
            <a:off x="15240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 flipV="1">
            <a:off x="44196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2" name="Oval 52"/>
          <p:cNvSpPr>
            <a:spLocks noChangeArrowheads="1"/>
          </p:cNvSpPr>
          <p:nvPr/>
        </p:nvSpPr>
        <p:spPr bwMode="auto">
          <a:xfrm>
            <a:off x="2362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1600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Oval 54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10668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Oval 56"/>
          <p:cNvSpPr>
            <a:spLocks noChangeArrowheads="1"/>
          </p:cNvSpPr>
          <p:nvPr/>
        </p:nvSpPr>
        <p:spPr bwMode="auto">
          <a:xfrm>
            <a:off x="19812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5334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9" name="Oval 59"/>
          <p:cNvSpPr>
            <a:spLocks noChangeArrowheads="1"/>
          </p:cNvSpPr>
          <p:nvPr/>
        </p:nvSpPr>
        <p:spPr bwMode="auto">
          <a:xfrm>
            <a:off x="39624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0" name="Oval 60"/>
          <p:cNvSpPr>
            <a:spLocks noChangeArrowheads="1"/>
          </p:cNvSpPr>
          <p:nvPr/>
        </p:nvSpPr>
        <p:spPr bwMode="auto">
          <a:xfrm>
            <a:off x="2514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1" name="Oval 61"/>
          <p:cNvSpPr>
            <a:spLocks noChangeArrowheads="1"/>
          </p:cNvSpPr>
          <p:nvPr/>
        </p:nvSpPr>
        <p:spPr bwMode="auto">
          <a:xfrm>
            <a:off x="533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2" name="Oval 62"/>
          <p:cNvSpPr>
            <a:spLocks noChangeArrowheads="1"/>
          </p:cNvSpPr>
          <p:nvPr/>
        </p:nvSpPr>
        <p:spPr bwMode="auto">
          <a:xfrm>
            <a:off x="29718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3" name="Oval 63"/>
          <p:cNvSpPr>
            <a:spLocks noChangeArrowheads="1"/>
          </p:cNvSpPr>
          <p:nvPr/>
        </p:nvSpPr>
        <p:spPr bwMode="auto">
          <a:xfrm>
            <a:off x="3048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4" name="Oval 64"/>
          <p:cNvSpPr>
            <a:spLocks noChangeArrowheads="1"/>
          </p:cNvSpPr>
          <p:nvPr/>
        </p:nvSpPr>
        <p:spPr bwMode="auto">
          <a:xfrm flipH="1">
            <a:off x="3733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5" name="Oval 65"/>
          <p:cNvSpPr>
            <a:spLocks noChangeArrowheads="1"/>
          </p:cNvSpPr>
          <p:nvPr/>
        </p:nvSpPr>
        <p:spPr bwMode="auto">
          <a:xfrm>
            <a:off x="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6" name="Oval 66"/>
          <p:cNvSpPr>
            <a:spLocks noChangeArrowheads="1"/>
          </p:cNvSpPr>
          <p:nvPr/>
        </p:nvSpPr>
        <p:spPr bwMode="auto">
          <a:xfrm>
            <a:off x="53340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7" name="Oval 67"/>
          <p:cNvSpPr>
            <a:spLocks noChangeArrowheads="1"/>
          </p:cNvSpPr>
          <p:nvPr/>
        </p:nvSpPr>
        <p:spPr bwMode="auto">
          <a:xfrm>
            <a:off x="60198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8" name="Oval 68"/>
          <p:cNvSpPr>
            <a:spLocks noChangeArrowheads="1"/>
          </p:cNvSpPr>
          <p:nvPr/>
        </p:nvSpPr>
        <p:spPr bwMode="auto">
          <a:xfrm>
            <a:off x="4572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9" name="Oval 69"/>
          <p:cNvSpPr>
            <a:spLocks noChangeArrowheads="1"/>
          </p:cNvSpPr>
          <p:nvPr/>
        </p:nvSpPr>
        <p:spPr bwMode="auto">
          <a:xfrm>
            <a:off x="2057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0" name="Oval 70"/>
          <p:cNvSpPr>
            <a:spLocks noChangeArrowheads="1"/>
          </p:cNvSpPr>
          <p:nvPr/>
        </p:nvSpPr>
        <p:spPr bwMode="auto">
          <a:xfrm>
            <a:off x="17526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1" name="Oval 71"/>
          <p:cNvSpPr>
            <a:spLocks noChangeArrowheads="1"/>
          </p:cNvSpPr>
          <p:nvPr/>
        </p:nvSpPr>
        <p:spPr bwMode="auto">
          <a:xfrm>
            <a:off x="304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2" name="Oval 72"/>
          <p:cNvSpPr>
            <a:spLocks noChangeArrowheads="1"/>
          </p:cNvSpPr>
          <p:nvPr/>
        </p:nvSpPr>
        <p:spPr bwMode="auto">
          <a:xfrm>
            <a:off x="1143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3" name="Oval 73"/>
          <p:cNvSpPr>
            <a:spLocks noChangeArrowheads="1"/>
          </p:cNvSpPr>
          <p:nvPr/>
        </p:nvSpPr>
        <p:spPr bwMode="auto">
          <a:xfrm>
            <a:off x="2133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4" name="Oval 74"/>
          <p:cNvSpPr>
            <a:spLocks noChangeArrowheads="1"/>
          </p:cNvSpPr>
          <p:nvPr/>
        </p:nvSpPr>
        <p:spPr bwMode="auto">
          <a:xfrm>
            <a:off x="12192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5" name="Oval 75"/>
          <p:cNvSpPr>
            <a:spLocks noChangeArrowheads="1"/>
          </p:cNvSpPr>
          <p:nvPr/>
        </p:nvSpPr>
        <p:spPr bwMode="auto">
          <a:xfrm>
            <a:off x="6629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6" name="Oval 76"/>
          <p:cNvSpPr>
            <a:spLocks noChangeArrowheads="1"/>
          </p:cNvSpPr>
          <p:nvPr/>
        </p:nvSpPr>
        <p:spPr bwMode="auto">
          <a:xfrm>
            <a:off x="3048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7" name="Oval 77"/>
          <p:cNvSpPr>
            <a:spLocks noChangeArrowheads="1"/>
          </p:cNvSpPr>
          <p:nvPr/>
        </p:nvSpPr>
        <p:spPr bwMode="auto">
          <a:xfrm>
            <a:off x="54102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8" name="Oval 78"/>
          <p:cNvSpPr>
            <a:spLocks noChangeArrowheads="1"/>
          </p:cNvSpPr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9" name="Oval 79"/>
          <p:cNvSpPr>
            <a:spLocks noChangeArrowheads="1"/>
          </p:cNvSpPr>
          <p:nvPr/>
        </p:nvSpPr>
        <p:spPr bwMode="auto">
          <a:xfrm>
            <a:off x="6858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0" name="Oval 80"/>
          <p:cNvSpPr>
            <a:spLocks noChangeArrowheads="1"/>
          </p:cNvSpPr>
          <p:nvPr/>
        </p:nvSpPr>
        <p:spPr bwMode="auto">
          <a:xfrm>
            <a:off x="46482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1" name="Oval 81"/>
          <p:cNvSpPr>
            <a:spLocks noChangeArrowheads="1"/>
          </p:cNvSpPr>
          <p:nvPr/>
        </p:nvSpPr>
        <p:spPr bwMode="auto">
          <a:xfrm>
            <a:off x="1524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2" name="Oval 82"/>
          <p:cNvSpPr>
            <a:spLocks noChangeArrowheads="1"/>
          </p:cNvSpPr>
          <p:nvPr/>
        </p:nvSpPr>
        <p:spPr bwMode="auto">
          <a:xfrm>
            <a:off x="1752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3" name="Oval 83"/>
          <p:cNvSpPr>
            <a:spLocks noChangeArrowheads="1"/>
          </p:cNvSpPr>
          <p:nvPr/>
        </p:nvSpPr>
        <p:spPr bwMode="auto">
          <a:xfrm>
            <a:off x="152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4" name="Oval 84"/>
          <p:cNvSpPr>
            <a:spLocks noChangeArrowheads="1"/>
          </p:cNvSpPr>
          <p:nvPr/>
        </p:nvSpPr>
        <p:spPr bwMode="auto">
          <a:xfrm>
            <a:off x="1371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5" name="Oval 85"/>
          <p:cNvSpPr>
            <a:spLocks noChangeArrowheads="1"/>
          </p:cNvSpPr>
          <p:nvPr/>
        </p:nvSpPr>
        <p:spPr bwMode="auto">
          <a:xfrm>
            <a:off x="15240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6" name="Oval 86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914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8" name="Oval 88"/>
          <p:cNvSpPr>
            <a:spLocks noChangeArrowheads="1"/>
          </p:cNvSpPr>
          <p:nvPr/>
        </p:nvSpPr>
        <p:spPr bwMode="auto">
          <a:xfrm>
            <a:off x="22860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9" name="Oval 89"/>
          <p:cNvSpPr>
            <a:spLocks noChangeArrowheads="1"/>
          </p:cNvSpPr>
          <p:nvPr/>
        </p:nvSpPr>
        <p:spPr bwMode="auto">
          <a:xfrm>
            <a:off x="6096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>
            <a:off x="990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1" name="Oval 91"/>
          <p:cNvSpPr>
            <a:spLocks noChangeArrowheads="1"/>
          </p:cNvSpPr>
          <p:nvPr/>
        </p:nvSpPr>
        <p:spPr bwMode="auto">
          <a:xfrm>
            <a:off x="4419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2" name="Oval 92"/>
          <p:cNvSpPr>
            <a:spLocks noChangeArrowheads="1"/>
          </p:cNvSpPr>
          <p:nvPr/>
        </p:nvSpPr>
        <p:spPr bwMode="auto">
          <a:xfrm>
            <a:off x="50292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3" name="Oval 93"/>
          <p:cNvSpPr>
            <a:spLocks noChangeArrowheads="1"/>
          </p:cNvSpPr>
          <p:nvPr/>
        </p:nvSpPr>
        <p:spPr bwMode="auto">
          <a:xfrm>
            <a:off x="228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4" name="Oval 94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5" name="Oval 95"/>
          <p:cNvSpPr>
            <a:spLocks noChangeArrowheads="1"/>
          </p:cNvSpPr>
          <p:nvPr/>
        </p:nvSpPr>
        <p:spPr bwMode="auto">
          <a:xfrm>
            <a:off x="20574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6" name="Oval 96"/>
          <p:cNvSpPr>
            <a:spLocks noChangeArrowheads="1"/>
          </p:cNvSpPr>
          <p:nvPr/>
        </p:nvSpPr>
        <p:spPr bwMode="auto">
          <a:xfrm>
            <a:off x="12192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7" name="Oval 97"/>
          <p:cNvSpPr>
            <a:spLocks noChangeArrowheads="1"/>
          </p:cNvSpPr>
          <p:nvPr/>
        </p:nvSpPr>
        <p:spPr bwMode="auto">
          <a:xfrm>
            <a:off x="61722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8" name="Oval 98"/>
          <p:cNvSpPr>
            <a:spLocks noChangeArrowheads="1"/>
          </p:cNvSpPr>
          <p:nvPr/>
        </p:nvSpPr>
        <p:spPr bwMode="auto">
          <a:xfrm>
            <a:off x="228600" y="91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9" name="Oval 99"/>
          <p:cNvSpPr>
            <a:spLocks noChangeArrowheads="1"/>
          </p:cNvSpPr>
          <p:nvPr/>
        </p:nvSpPr>
        <p:spPr bwMode="auto">
          <a:xfrm>
            <a:off x="457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0" name="Oval 100"/>
          <p:cNvSpPr>
            <a:spLocks noChangeArrowheads="1"/>
          </p:cNvSpPr>
          <p:nvPr/>
        </p:nvSpPr>
        <p:spPr bwMode="auto">
          <a:xfrm>
            <a:off x="228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1" name="Oval 101"/>
          <p:cNvSpPr>
            <a:spLocks noChangeArrowheads="1"/>
          </p:cNvSpPr>
          <p:nvPr/>
        </p:nvSpPr>
        <p:spPr bwMode="auto">
          <a:xfrm>
            <a:off x="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2" name="Oval 102"/>
          <p:cNvSpPr>
            <a:spLocks noChangeArrowheads="1"/>
          </p:cNvSpPr>
          <p:nvPr/>
        </p:nvSpPr>
        <p:spPr bwMode="auto">
          <a:xfrm>
            <a:off x="3200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" name="Oval 103"/>
          <p:cNvSpPr>
            <a:spLocks noChangeArrowheads="1"/>
          </p:cNvSpPr>
          <p:nvPr/>
        </p:nvSpPr>
        <p:spPr bwMode="auto">
          <a:xfrm>
            <a:off x="8382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" name="Oval 104"/>
          <p:cNvSpPr>
            <a:spLocks noChangeArrowheads="1"/>
          </p:cNvSpPr>
          <p:nvPr/>
        </p:nvSpPr>
        <p:spPr bwMode="auto">
          <a:xfrm>
            <a:off x="2514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5" name="Oval 105"/>
          <p:cNvSpPr>
            <a:spLocks noChangeArrowheads="1"/>
          </p:cNvSpPr>
          <p:nvPr/>
        </p:nvSpPr>
        <p:spPr bwMode="auto">
          <a:xfrm>
            <a:off x="3200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6" name="Oval 106"/>
          <p:cNvSpPr>
            <a:spLocks noChangeArrowheads="1"/>
          </p:cNvSpPr>
          <p:nvPr/>
        </p:nvSpPr>
        <p:spPr bwMode="auto">
          <a:xfrm>
            <a:off x="22860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7" name="Oval 107"/>
          <p:cNvSpPr>
            <a:spLocks noChangeArrowheads="1"/>
          </p:cNvSpPr>
          <p:nvPr/>
        </p:nvSpPr>
        <p:spPr bwMode="auto">
          <a:xfrm>
            <a:off x="76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8" name="Oval 108"/>
          <p:cNvSpPr>
            <a:spLocks noChangeArrowheads="1"/>
          </p:cNvSpPr>
          <p:nvPr/>
        </p:nvSpPr>
        <p:spPr bwMode="auto">
          <a:xfrm>
            <a:off x="5486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9" name="Oval 109"/>
          <p:cNvSpPr>
            <a:spLocks noChangeArrowheads="1"/>
          </p:cNvSpPr>
          <p:nvPr/>
        </p:nvSpPr>
        <p:spPr bwMode="auto">
          <a:xfrm>
            <a:off x="12954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0" name="Oval 110"/>
          <p:cNvSpPr>
            <a:spLocks noChangeArrowheads="1"/>
          </p:cNvSpPr>
          <p:nvPr/>
        </p:nvSpPr>
        <p:spPr bwMode="auto">
          <a:xfrm>
            <a:off x="6858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1" name="Oval 111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2" name="Oval 112"/>
          <p:cNvSpPr>
            <a:spLocks noChangeArrowheads="1"/>
          </p:cNvSpPr>
          <p:nvPr/>
        </p:nvSpPr>
        <p:spPr bwMode="auto">
          <a:xfrm>
            <a:off x="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3" name="Oval 113"/>
          <p:cNvSpPr>
            <a:spLocks noChangeArrowheads="1"/>
          </p:cNvSpPr>
          <p:nvPr/>
        </p:nvSpPr>
        <p:spPr bwMode="auto">
          <a:xfrm>
            <a:off x="1905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4" name="Oval 114"/>
          <p:cNvSpPr>
            <a:spLocks noChangeArrowheads="1"/>
          </p:cNvSpPr>
          <p:nvPr/>
        </p:nvSpPr>
        <p:spPr bwMode="auto">
          <a:xfrm>
            <a:off x="84582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5" name="Oval 115"/>
          <p:cNvSpPr>
            <a:spLocks noChangeArrowheads="1"/>
          </p:cNvSpPr>
          <p:nvPr/>
        </p:nvSpPr>
        <p:spPr bwMode="auto">
          <a:xfrm>
            <a:off x="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6" name="Oval 116"/>
          <p:cNvSpPr>
            <a:spLocks noChangeArrowheads="1"/>
          </p:cNvSpPr>
          <p:nvPr/>
        </p:nvSpPr>
        <p:spPr bwMode="auto">
          <a:xfrm>
            <a:off x="304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7" name="Oval 117"/>
          <p:cNvSpPr>
            <a:spLocks noChangeArrowheads="1"/>
          </p:cNvSpPr>
          <p:nvPr/>
        </p:nvSpPr>
        <p:spPr bwMode="auto">
          <a:xfrm>
            <a:off x="533400" y="609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8" name="Oval 118"/>
          <p:cNvSpPr>
            <a:spLocks noChangeArrowheads="1"/>
          </p:cNvSpPr>
          <p:nvPr/>
        </p:nvSpPr>
        <p:spPr bwMode="auto">
          <a:xfrm>
            <a:off x="6096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9" name="Oval 119"/>
          <p:cNvSpPr>
            <a:spLocks noChangeArrowheads="1"/>
          </p:cNvSpPr>
          <p:nvPr/>
        </p:nvSpPr>
        <p:spPr bwMode="auto">
          <a:xfrm>
            <a:off x="16764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0" name="Oval 120"/>
          <p:cNvSpPr>
            <a:spLocks noChangeArrowheads="1"/>
          </p:cNvSpPr>
          <p:nvPr/>
        </p:nvSpPr>
        <p:spPr bwMode="auto">
          <a:xfrm>
            <a:off x="838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1" name="Oval 121"/>
          <p:cNvSpPr>
            <a:spLocks noChangeArrowheads="1"/>
          </p:cNvSpPr>
          <p:nvPr/>
        </p:nvSpPr>
        <p:spPr bwMode="auto">
          <a:xfrm>
            <a:off x="6934200" y="76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2" name="Oval 122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3" name="Oval 123"/>
          <p:cNvSpPr>
            <a:spLocks noChangeArrowheads="1"/>
          </p:cNvSpPr>
          <p:nvPr/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4" name="Oval 124"/>
          <p:cNvSpPr>
            <a:spLocks noChangeArrowheads="1"/>
          </p:cNvSpPr>
          <p:nvPr/>
        </p:nvSpPr>
        <p:spPr bwMode="auto">
          <a:xfrm>
            <a:off x="838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5" name="Oval 125"/>
          <p:cNvSpPr>
            <a:spLocks noChangeArrowheads="1"/>
          </p:cNvSpPr>
          <p:nvPr/>
        </p:nvSpPr>
        <p:spPr bwMode="auto">
          <a:xfrm>
            <a:off x="228600" y="129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6" name="Oval 126"/>
          <p:cNvSpPr>
            <a:spLocks noChangeArrowheads="1"/>
          </p:cNvSpPr>
          <p:nvPr/>
        </p:nvSpPr>
        <p:spPr bwMode="auto">
          <a:xfrm>
            <a:off x="1371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7" name="Oval 127"/>
          <p:cNvSpPr>
            <a:spLocks noChangeArrowheads="1"/>
          </p:cNvSpPr>
          <p:nvPr/>
        </p:nvSpPr>
        <p:spPr bwMode="auto">
          <a:xfrm>
            <a:off x="2362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8" name="Oval 128"/>
          <p:cNvSpPr>
            <a:spLocks noChangeArrowheads="1"/>
          </p:cNvSpPr>
          <p:nvPr/>
        </p:nvSpPr>
        <p:spPr bwMode="auto">
          <a:xfrm>
            <a:off x="1143000" y="106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9" name="Oval 129"/>
          <p:cNvSpPr>
            <a:spLocks noChangeArrowheads="1"/>
          </p:cNvSpPr>
          <p:nvPr/>
        </p:nvSpPr>
        <p:spPr bwMode="auto">
          <a:xfrm>
            <a:off x="1524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0" name="Oval 130"/>
          <p:cNvSpPr>
            <a:spLocks noChangeArrowheads="1"/>
          </p:cNvSpPr>
          <p:nvPr/>
        </p:nvSpPr>
        <p:spPr bwMode="auto">
          <a:xfrm>
            <a:off x="2590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1" name="Oval 131"/>
          <p:cNvSpPr>
            <a:spLocks noChangeArrowheads="1"/>
          </p:cNvSpPr>
          <p:nvPr/>
        </p:nvSpPr>
        <p:spPr bwMode="auto">
          <a:xfrm>
            <a:off x="1981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2" name="Oval 132"/>
          <p:cNvSpPr>
            <a:spLocks noChangeArrowheads="1"/>
          </p:cNvSpPr>
          <p:nvPr/>
        </p:nvSpPr>
        <p:spPr bwMode="auto">
          <a:xfrm>
            <a:off x="2667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3" name="Oval 133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4" name="Oval 134"/>
          <p:cNvSpPr>
            <a:spLocks noChangeArrowheads="1"/>
          </p:cNvSpPr>
          <p:nvPr/>
        </p:nvSpPr>
        <p:spPr bwMode="auto">
          <a:xfrm>
            <a:off x="3352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5" name="Oval 135"/>
          <p:cNvSpPr>
            <a:spLocks noChangeArrowheads="1"/>
          </p:cNvSpPr>
          <p:nvPr/>
        </p:nvSpPr>
        <p:spPr bwMode="auto">
          <a:xfrm>
            <a:off x="28956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6" name="Oval 136"/>
          <p:cNvSpPr>
            <a:spLocks noChangeArrowheads="1"/>
          </p:cNvSpPr>
          <p:nvPr/>
        </p:nvSpPr>
        <p:spPr bwMode="auto">
          <a:xfrm>
            <a:off x="80772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7" name="Oval 137"/>
          <p:cNvSpPr>
            <a:spLocks noChangeArrowheads="1"/>
          </p:cNvSpPr>
          <p:nvPr/>
        </p:nvSpPr>
        <p:spPr bwMode="auto">
          <a:xfrm>
            <a:off x="28956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8" name="Oval 138"/>
          <p:cNvSpPr>
            <a:spLocks noChangeArrowheads="1"/>
          </p:cNvSpPr>
          <p:nvPr/>
        </p:nvSpPr>
        <p:spPr bwMode="auto">
          <a:xfrm>
            <a:off x="10668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9" name="Oval 139"/>
          <p:cNvSpPr>
            <a:spLocks noChangeArrowheads="1"/>
          </p:cNvSpPr>
          <p:nvPr/>
        </p:nvSpPr>
        <p:spPr bwMode="auto">
          <a:xfrm>
            <a:off x="76200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0" name="Oval 140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1" name="Oval 141"/>
          <p:cNvSpPr>
            <a:spLocks noChangeArrowheads="1"/>
          </p:cNvSpPr>
          <p:nvPr/>
        </p:nvSpPr>
        <p:spPr bwMode="auto">
          <a:xfrm>
            <a:off x="8382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2" name="Oval 142"/>
          <p:cNvSpPr>
            <a:spLocks noChangeArrowheads="1"/>
          </p:cNvSpPr>
          <p:nvPr/>
        </p:nvSpPr>
        <p:spPr bwMode="auto">
          <a:xfrm>
            <a:off x="55626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3" name="Oval 143"/>
          <p:cNvSpPr>
            <a:spLocks noChangeArrowheads="1"/>
          </p:cNvSpPr>
          <p:nvPr/>
        </p:nvSpPr>
        <p:spPr bwMode="auto">
          <a:xfrm>
            <a:off x="74676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4" name="Oval 144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5" name="Oval 145"/>
          <p:cNvSpPr>
            <a:spLocks noChangeArrowheads="1"/>
          </p:cNvSpPr>
          <p:nvPr/>
        </p:nvSpPr>
        <p:spPr bwMode="auto">
          <a:xfrm>
            <a:off x="624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6" name="Oval 146"/>
          <p:cNvSpPr>
            <a:spLocks noChangeArrowheads="1"/>
          </p:cNvSpPr>
          <p:nvPr/>
        </p:nvSpPr>
        <p:spPr bwMode="auto">
          <a:xfrm>
            <a:off x="8001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7" name="Oval 147"/>
          <p:cNvSpPr>
            <a:spLocks noChangeArrowheads="1"/>
          </p:cNvSpPr>
          <p:nvPr/>
        </p:nvSpPr>
        <p:spPr bwMode="auto">
          <a:xfrm>
            <a:off x="67818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8" name="Oval 148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9" name="Oval 149"/>
          <p:cNvSpPr>
            <a:spLocks noChangeArrowheads="1"/>
          </p:cNvSpPr>
          <p:nvPr/>
        </p:nvSpPr>
        <p:spPr bwMode="auto">
          <a:xfrm>
            <a:off x="7467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0" name="Oval 150"/>
          <p:cNvSpPr>
            <a:spLocks noChangeArrowheads="1"/>
          </p:cNvSpPr>
          <p:nvPr/>
        </p:nvSpPr>
        <p:spPr bwMode="auto">
          <a:xfrm>
            <a:off x="51816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1" name="Oval 151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2" name="Oval 152"/>
          <p:cNvSpPr>
            <a:spLocks noChangeArrowheads="1"/>
          </p:cNvSpPr>
          <p:nvPr/>
        </p:nvSpPr>
        <p:spPr bwMode="auto">
          <a:xfrm>
            <a:off x="8458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3" name="Oval 153"/>
          <p:cNvSpPr>
            <a:spLocks noChangeArrowheads="1"/>
          </p:cNvSpPr>
          <p:nvPr/>
        </p:nvSpPr>
        <p:spPr bwMode="auto">
          <a:xfrm>
            <a:off x="54102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4" name="Oval 154"/>
          <p:cNvSpPr>
            <a:spLocks noChangeArrowheads="1"/>
          </p:cNvSpPr>
          <p:nvPr/>
        </p:nvSpPr>
        <p:spPr bwMode="auto">
          <a:xfrm>
            <a:off x="88392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5" name="Oval 155"/>
          <p:cNvSpPr>
            <a:spLocks noChangeArrowheads="1"/>
          </p:cNvSpPr>
          <p:nvPr/>
        </p:nvSpPr>
        <p:spPr bwMode="auto">
          <a:xfrm>
            <a:off x="47244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6" name="Oval 156"/>
          <p:cNvSpPr>
            <a:spLocks noChangeArrowheads="1"/>
          </p:cNvSpPr>
          <p:nvPr/>
        </p:nvSpPr>
        <p:spPr bwMode="auto">
          <a:xfrm>
            <a:off x="5715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7" name="Oval 157"/>
          <p:cNvSpPr>
            <a:spLocks noChangeArrowheads="1"/>
          </p:cNvSpPr>
          <p:nvPr/>
        </p:nvSpPr>
        <p:spPr bwMode="auto">
          <a:xfrm>
            <a:off x="79248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8" name="Oval 158"/>
          <p:cNvSpPr>
            <a:spLocks noChangeArrowheads="1"/>
          </p:cNvSpPr>
          <p:nvPr/>
        </p:nvSpPr>
        <p:spPr bwMode="auto">
          <a:xfrm>
            <a:off x="807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399" name="Oval 159"/>
          <p:cNvSpPr>
            <a:spLocks noChangeArrowheads="1"/>
          </p:cNvSpPr>
          <p:nvPr/>
        </p:nvSpPr>
        <p:spPr bwMode="auto">
          <a:xfrm>
            <a:off x="4648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0" name="Oval 1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1" name="Oval 161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2" name="Oval 162"/>
          <p:cNvSpPr>
            <a:spLocks noChangeArrowheads="1"/>
          </p:cNvSpPr>
          <p:nvPr/>
        </p:nvSpPr>
        <p:spPr bwMode="auto">
          <a:xfrm>
            <a:off x="87630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3" name="Oval 163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4" name="Oval 164"/>
          <p:cNvSpPr>
            <a:spLocks noChangeArrowheads="1"/>
          </p:cNvSpPr>
          <p:nvPr/>
        </p:nvSpPr>
        <p:spPr bwMode="auto">
          <a:xfrm>
            <a:off x="7620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5" name="Oval 165"/>
          <p:cNvSpPr>
            <a:spLocks noChangeArrowheads="1"/>
          </p:cNvSpPr>
          <p:nvPr/>
        </p:nvSpPr>
        <p:spPr bwMode="auto">
          <a:xfrm>
            <a:off x="3200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6" name="Oval 166"/>
          <p:cNvSpPr>
            <a:spLocks noChangeArrowheads="1"/>
          </p:cNvSpPr>
          <p:nvPr/>
        </p:nvSpPr>
        <p:spPr bwMode="auto">
          <a:xfrm>
            <a:off x="73152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7" name="Oval 167"/>
          <p:cNvSpPr>
            <a:spLocks noChangeArrowheads="1"/>
          </p:cNvSpPr>
          <p:nvPr/>
        </p:nvSpPr>
        <p:spPr bwMode="auto">
          <a:xfrm>
            <a:off x="6781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8" name="Oval 168"/>
          <p:cNvSpPr>
            <a:spLocks noChangeArrowheads="1"/>
          </p:cNvSpPr>
          <p:nvPr/>
        </p:nvSpPr>
        <p:spPr bwMode="auto">
          <a:xfrm>
            <a:off x="4953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9" name="Oval 169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0" name="Oval 170"/>
          <p:cNvSpPr>
            <a:spLocks noChangeArrowheads="1"/>
          </p:cNvSpPr>
          <p:nvPr/>
        </p:nvSpPr>
        <p:spPr bwMode="auto">
          <a:xfrm>
            <a:off x="51054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1" name="Oval 171"/>
          <p:cNvSpPr>
            <a:spLocks noChangeArrowheads="1"/>
          </p:cNvSpPr>
          <p:nvPr/>
        </p:nvSpPr>
        <p:spPr bwMode="auto">
          <a:xfrm>
            <a:off x="61722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2" name="Oval 172"/>
          <p:cNvSpPr>
            <a:spLocks noChangeArrowheads="1"/>
          </p:cNvSpPr>
          <p:nvPr/>
        </p:nvSpPr>
        <p:spPr bwMode="auto">
          <a:xfrm>
            <a:off x="38100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3" name="Oval 173"/>
          <p:cNvSpPr>
            <a:spLocks noChangeArrowheads="1"/>
          </p:cNvSpPr>
          <p:nvPr/>
        </p:nvSpPr>
        <p:spPr bwMode="auto">
          <a:xfrm>
            <a:off x="3429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4" name="Oval 174"/>
          <p:cNvSpPr>
            <a:spLocks noChangeArrowheads="1"/>
          </p:cNvSpPr>
          <p:nvPr/>
        </p:nvSpPr>
        <p:spPr bwMode="auto">
          <a:xfrm>
            <a:off x="39624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5" name="Oval 175"/>
          <p:cNvSpPr>
            <a:spLocks noChangeArrowheads="1"/>
          </p:cNvSpPr>
          <p:nvPr/>
        </p:nvSpPr>
        <p:spPr bwMode="auto">
          <a:xfrm>
            <a:off x="8229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6" name="Oval 176"/>
          <p:cNvSpPr>
            <a:spLocks noChangeArrowheads="1"/>
          </p:cNvSpPr>
          <p:nvPr/>
        </p:nvSpPr>
        <p:spPr bwMode="auto">
          <a:xfrm>
            <a:off x="3733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7" name="Oval 177"/>
          <p:cNvSpPr>
            <a:spLocks noChangeArrowheads="1"/>
          </p:cNvSpPr>
          <p:nvPr/>
        </p:nvSpPr>
        <p:spPr bwMode="auto">
          <a:xfrm>
            <a:off x="6553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8" name="Oval 178"/>
          <p:cNvSpPr>
            <a:spLocks noChangeArrowheads="1"/>
          </p:cNvSpPr>
          <p:nvPr/>
        </p:nvSpPr>
        <p:spPr bwMode="auto">
          <a:xfrm>
            <a:off x="3352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19" name="Text Box 179"/>
          <p:cNvSpPr txBox="1">
            <a:spLocks noChangeArrowheads="1"/>
          </p:cNvSpPr>
          <p:nvPr/>
        </p:nvSpPr>
        <p:spPr bwMode="auto">
          <a:xfrm>
            <a:off x="762000" y="32004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Cold Air</a:t>
            </a:r>
          </a:p>
        </p:txBody>
      </p:sp>
      <p:sp>
        <p:nvSpPr>
          <p:cNvPr id="10420" name="Rectangle 180"/>
          <p:cNvSpPr>
            <a:spLocks noChangeArrowheads="1"/>
          </p:cNvSpPr>
          <p:nvPr/>
        </p:nvSpPr>
        <p:spPr bwMode="auto">
          <a:xfrm>
            <a:off x="6019800" y="3276600"/>
            <a:ext cx="163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Warm Air</a:t>
            </a:r>
          </a:p>
        </p:txBody>
      </p:sp>
      <p:sp>
        <p:nvSpPr>
          <p:cNvPr id="10421" name="Text Box 181"/>
          <p:cNvSpPr txBox="1">
            <a:spLocks noChangeArrowheads="1"/>
          </p:cNvSpPr>
          <p:nvPr/>
        </p:nvSpPr>
        <p:spPr bwMode="auto">
          <a:xfrm>
            <a:off x="685800" y="35814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Dense Air</a:t>
            </a:r>
          </a:p>
        </p:txBody>
      </p:sp>
      <p:sp>
        <p:nvSpPr>
          <p:cNvPr id="10422" name="Text Box 182"/>
          <p:cNvSpPr txBox="1">
            <a:spLocks noChangeArrowheads="1"/>
          </p:cNvSpPr>
          <p:nvPr/>
        </p:nvSpPr>
        <p:spPr bwMode="auto">
          <a:xfrm>
            <a:off x="5791200" y="3733800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Less Dense Air</a:t>
            </a:r>
          </a:p>
        </p:txBody>
      </p:sp>
      <p:sp>
        <p:nvSpPr>
          <p:cNvPr id="10423" name="Text Box 183"/>
          <p:cNvSpPr txBox="1">
            <a:spLocks noChangeArrowheads="1"/>
          </p:cNvSpPr>
          <p:nvPr/>
        </p:nvSpPr>
        <p:spPr bwMode="auto">
          <a:xfrm>
            <a:off x="381000" y="3962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High Air Pressure</a:t>
            </a:r>
          </a:p>
        </p:txBody>
      </p:sp>
      <p:sp>
        <p:nvSpPr>
          <p:cNvPr id="10424" name="Text Box 184"/>
          <p:cNvSpPr txBox="1">
            <a:spLocks noChangeArrowheads="1"/>
          </p:cNvSpPr>
          <p:nvPr/>
        </p:nvSpPr>
        <p:spPr bwMode="auto">
          <a:xfrm>
            <a:off x="5638800" y="4084638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Low Air Pressure</a:t>
            </a:r>
          </a:p>
        </p:txBody>
      </p:sp>
      <p:sp>
        <p:nvSpPr>
          <p:cNvPr id="10425" name="Text Box 185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chemeClr val="tx1"/>
                </a:solidFill>
              </a:rPr>
              <a:t>When will the air movement stop?</a:t>
            </a:r>
          </a:p>
        </p:txBody>
      </p:sp>
      <p:sp>
        <p:nvSpPr>
          <p:cNvPr id="10426" name="AutoShape 186"/>
          <p:cNvSpPr>
            <a:spLocks noChangeArrowheads="1"/>
          </p:cNvSpPr>
          <p:nvPr/>
        </p:nvSpPr>
        <p:spPr bwMode="auto">
          <a:xfrm>
            <a:off x="2667000" y="4876800"/>
            <a:ext cx="3886200" cy="790575"/>
          </a:xfrm>
          <a:prstGeom prst="rightArrow">
            <a:avLst>
              <a:gd name="adj1" fmla="val 50000"/>
              <a:gd name="adj2" fmla="val 122892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457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28956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2362200" y="91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86106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457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685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990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7010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26670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2133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1676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16002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60198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3276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6858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914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78486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u="sng"/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2438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1676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>
            <a:off x="2895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8534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2971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50292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243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42672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>
            <a:off x="56388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990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>
            <a:off x="6096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57150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Oval 36"/>
          <p:cNvSpPr>
            <a:spLocks noChangeArrowheads="1"/>
          </p:cNvSpPr>
          <p:nvPr/>
        </p:nvSpPr>
        <p:spPr bwMode="auto">
          <a:xfrm>
            <a:off x="55626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Oval 38"/>
          <p:cNvSpPr>
            <a:spLocks noChangeArrowheads="1"/>
          </p:cNvSpPr>
          <p:nvPr/>
        </p:nvSpPr>
        <p:spPr bwMode="auto">
          <a:xfrm>
            <a:off x="5791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2514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Oval 40"/>
          <p:cNvSpPr>
            <a:spLocks noChangeArrowheads="1"/>
          </p:cNvSpPr>
          <p:nvPr/>
        </p:nvSpPr>
        <p:spPr bwMode="auto">
          <a:xfrm>
            <a:off x="8610600" y="3810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Oval 41"/>
          <p:cNvSpPr>
            <a:spLocks noChangeArrowheads="1"/>
          </p:cNvSpPr>
          <p:nvPr/>
        </p:nvSpPr>
        <p:spPr bwMode="auto">
          <a:xfrm>
            <a:off x="1219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Oval 42"/>
          <p:cNvSpPr>
            <a:spLocks noChangeArrowheads="1"/>
          </p:cNvSpPr>
          <p:nvPr/>
        </p:nvSpPr>
        <p:spPr bwMode="auto">
          <a:xfrm>
            <a:off x="19050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Oval 43"/>
          <p:cNvSpPr>
            <a:spLocks noChangeArrowheads="1"/>
          </p:cNvSpPr>
          <p:nvPr/>
        </p:nvSpPr>
        <p:spPr bwMode="auto">
          <a:xfrm>
            <a:off x="14478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Oval 44"/>
          <p:cNvSpPr>
            <a:spLocks noChangeArrowheads="1"/>
          </p:cNvSpPr>
          <p:nvPr/>
        </p:nvSpPr>
        <p:spPr bwMode="auto">
          <a:xfrm>
            <a:off x="43434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Oval 45"/>
          <p:cNvSpPr>
            <a:spLocks noChangeArrowheads="1"/>
          </p:cNvSpPr>
          <p:nvPr/>
        </p:nvSpPr>
        <p:spPr bwMode="auto">
          <a:xfrm>
            <a:off x="23622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0" name="Oval 46"/>
          <p:cNvSpPr>
            <a:spLocks noChangeArrowheads="1"/>
          </p:cNvSpPr>
          <p:nvPr/>
        </p:nvSpPr>
        <p:spPr bwMode="auto">
          <a:xfrm>
            <a:off x="2819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37338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Oval 48"/>
          <p:cNvSpPr>
            <a:spLocks noChangeArrowheads="1"/>
          </p:cNvSpPr>
          <p:nvPr/>
        </p:nvSpPr>
        <p:spPr bwMode="auto">
          <a:xfrm>
            <a:off x="74676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44958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Oval 50"/>
          <p:cNvSpPr>
            <a:spLocks noChangeArrowheads="1"/>
          </p:cNvSpPr>
          <p:nvPr/>
        </p:nvSpPr>
        <p:spPr bwMode="auto">
          <a:xfrm flipH="1" flipV="1">
            <a:off x="65532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 flipV="1">
            <a:off x="44196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Oval 52"/>
          <p:cNvSpPr>
            <a:spLocks noChangeArrowheads="1"/>
          </p:cNvSpPr>
          <p:nvPr/>
        </p:nvSpPr>
        <p:spPr bwMode="auto">
          <a:xfrm>
            <a:off x="2362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7" name="Oval 53"/>
          <p:cNvSpPr>
            <a:spLocks noChangeArrowheads="1"/>
          </p:cNvSpPr>
          <p:nvPr/>
        </p:nvSpPr>
        <p:spPr bwMode="auto">
          <a:xfrm>
            <a:off x="7315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Oval 54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Oval 55"/>
          <p:cNvSpPr>
            <a:spLocks noChangeArrowheads="1"/>
          </p:cNvSpPr>
          <p:nvPr/>
        </p:nvSpPr>
        <p:spPr bwMode="auto">
          <a:xfrm>
            <a:off x="8077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0" name="Oval 56"/>
          <p:cNvSpPr>
            <a:spLocks noChangeArrowheads="1"/>
          </p:cNvSpPr>
          <p:nvPr/>
        </p:nvSpPr>
        <p:spPr bwMode="auto">
          <a:xfrm>
            <a:off x="19812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1" name="Oval 57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2" name="Oval 58"/>
          <p:cNvSpPr>
            <a:spLocks noChangeArrowheads="1"/>
          </p:cNvSpPr>
          <p:nvPr/>
        </p:nvSpPr>
        <p:spPr bwMode="auto">
          <a:xfrm>
            <a:off x="5334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3" name="Oval 59"/>
          <p:cNvSpPr>
            <a:spLocks noChangeArrowheads="1"/>
          </p:cNvSpPr>
          <p:nvPr/>
        </p:nvSpPr>
        <p:spPr bwMode="auto">
          <a:xfrm>
            <a:off x="39624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4" name="Oval 60"/>
          <p:cNvSpPr>
            <a:spLocks noChangeArrowheads="1"/>
          </p:cNvSpPr>
          <p:nvPr/>
        </p:nvSpPr>
        <p:spPr bwMode="auto">
          <a:xfrm>
            <a:off x="2514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5" name="Oval 61"/>
          <p:cNvSpPr>
            <a:spLocks noChangeArrowheads="1"/>
          </p:cNvSpPr>
          <p:nvPr/>
        </p:nvSpPr>
        <p:spPr bwMode="auto">
          <a:xfrm>
            <a:off x="533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6" name="Oval 62"/>
          <p:cNvSpPr>
            <a:spLocks noChangeArrowheads="1"/>
          </p:cNvSpPr>
          <p:nvPr/>
        </p:nvSpPr>
        <p:spPr bwMode="auto">
          <a:xfrm>
            <a:off x="29718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7" name="Oval 63"/>
          <p:cNvSpPr>
            <a:spLocks noChangeArrowheads="1"/>
          </p:cNvSpPr>
          <p:nvPr/>
        </p:nvSpPr>
        <p:spPr bwMode="auto">
          <a:xfrm>
            <a:off x="81534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8" name="Oval 64"/>
          <p:cNvSpPr>
            <a:spLocks noChangeArrowheads="1"/>
          </p:cNvSpPr>
          <p:nvPr/>
        </p:nvSpPr>
        <p:spPr bwMode="auto">
          <a:xfrm flipH="1">
            <a:off x="3733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9" name="Oval 65"/>
          <p:cNvSpPr>
            <a:spLocks noChangeArrowheads="1"/>
          </p:cNvSpPr>
          <p:nvPr/>
        </p:nvSpPr>
        <p:spPr bwMode="auto">
          <a:xfrm>
            <a:off x="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0" name="Oval 66"/>
          <p:cNvSpPr>
            <a:spLocks noChangeArrowheads="1"/>
          </p:cNvSpPr>
          <p:nvPr/>
        </p:nvSpPr>
        <p:spPr bwMode="auto">
          <a:xfrm>
            <a:off x="53340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1" name="Oval 67"/>
          <p:cNvSpPr>
            <a:spLocks noChangeArrowheads="1"/>
          </p:cNvSpPr>
          <p:nvPr/>
        </p:nvSpPr>
        <p:spPr bwMode="auto">
          <a:xfrm>
            <a:off x="60198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2" name="Oval 68"/>
          <p:cNvSpPr>
            <a:spLocks noChangeArrowheads="1"/>
          </p:cNvSpPr>
          <p:nvPr/>
        </p:nvSpPr>
        <p:spPr bwMode="auto">
          <a:xfrm>
            <a:off x="4572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3" name="Oval 69"/>
          <p:cNvSpPr>
            <a:spLocks noChangeArrowheads="1"/>
          </p:cNvSpPr>
          <p:nvPr/>
        </p:nvSpPr>
        <p:spPr bwMode="auto">
          <a:xfrm>
            <a:off x="80010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4" name="Oval 70"/>
          <p:cNvSpPr>
            <a:spLocks noChangeArrowheads="1"/>
          </p:cNvSpPr>
          <p:nvPr/>
        </p:nvSpPr>
        <p:spPr bwMode="auto">
          <a:xfrm>
            <a:off x="17526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5" name="Oval 71"/>
          <p:cNvSpPr>
            <a:spLocks noChangeArrowheads="1"/>
          </p:cNvSpPr>
          <p:nvPr/>
        </p:nvSpPr>
        <p:spPr bwMode="auto">
          <a:xfrm>
            <a:off x="304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6" name="Oval 72"/>
          <p:cNvSpPr>
            <a:spLocks noChangeArrowheads="1"/>
          </p:cNvSpPr>
          <p:nvPr/>
        </p:nvSpPr>
        <p:spPr bwMode="auto">
          <a:xfrm>
            <a:off x="1143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7" name="Oval 73"/>
          <p:cNvSpPr>
            <a:spLocks noChangeArrowheads="1"/>
          </p:cNvSpPr>
          <p:nvPr/>
        </p:nvSpPr>
        <p:spPr bwMode="auto">
          <a:xfrm>
            <a:off x="2133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8" name="Oval 74"/>
          <p:cNvSpPr>
            <a:spLocks noChangeArrowheads="1"/>
          </p:cNvSpPr>
          <p:nvPr/>
        </p:nvSpPr>
        <p:spPr bwMode="auto">
          <a:xfrm>
            <a:off x="6400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9" name="Oval 75"/>
          <p:cNvSpPr>
            <a:spLocks noChangeArrowheads="1"/>
          </p:cNvSpPr>
          <p:nvPr/>
        </p:nvSpPr>
        <p:spPr bwMode="auto">
          <a:xfrm>
            <a:off x="6629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0" name="Oval 76"/>
          <p:cNvSpPr>
            <a:spLocks noChangeArrowheads="1"/>
          </p:cNvSpPr>
          <p:nvPr/>
        </p:nvSpPr>
        <p:spPr bwMode="auto">
          <a:xfrm>
            <a:off x="3048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1" name="Oval 77"/>
          <p:cNvSpPr>
            <a:spLocks noChangeArrowheads="1"/>
          </p:cNvSpPr>
          <p:nvPr/>
        </p:nvSpPr>
        <p:spPr bwMode="auto">
          <a:xfrm>
            <a:off x="54102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2" name="Oval 78"/>
          <p:cNvSpPr>
            <a:spLocks noChangeArrowheads="1"/>
          </p:cNvSpPr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3" name="Oval 79"/>
          <p:cNvSpPr>
            <a:spLocks noChangeArrowheads="1"/>
          </p:cNvSpPr>
          <p:nvPr/>
        </p:nvSpPr>
        <p:spPr bwMode="auto">
          <a:xfrm>
            <a:off x="7315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4" name="Oval 80"/>
          <p:cNvSpPr>
            <a:spLocks noChangeArrowheads="1"/>
          </p:cNvSpPr>
          <p:nvPr/>
        </p:nvSpPr>
        <p:spPr bwMode="auto">
          <a:xfrm>
            <a:off x="46482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5" name="Oval 81"/>
          <p:cNvSpPr>
            <a:spLocks noChangeArrowheads="1"/>
          </p:cNvSpPr>
          <p:nvPr/>
        </p:nvSpPr>
        <p:spPr bwMode="auto">
          <a:xfrm>
            <a:off x="1524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Oval 82"/>
          <p:cNvSpPr>
            <a:spLocks noChangeArrowheads="1"/>
          </p:cNvSpPr>
          <p:nvPr/>
        </p:nvSpPr>
        <p:spPr bwMode="auto">
          <a:xfrm>
            <a:off x="1752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7" name="Oval 83"/>
          <p:cNvSpPr>
            <a:spLocks noChangeArrowheads="1"/>
          </p:cNvSpPr>
          <p:nvPr/>
        </p:nvSpPr>
        <p:spPr bwMode="auto">
          <a:xfrm>
            <a:off x="152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8" name="Oval 84"/>
          <p:cNvSpPr>
            <a:spLocks noChangeArrowheads="1"/>
          </p:cNvSpPr>
          <p:nvPr/>
        </p:nvSpPr>
        <p:spPr bwMode="auto">
          <a:xfrm>
            <a:off x="72390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9" name="Oval 85"/>
          <p:cNvSpPr>
            <a:spLocks noChangeArrowheads="1"/>
          </p:cNvSpPr>
          <p:nvPr/>
        </p:nvSpPr>
        <p:spPr bwMode="auto">
          <a:xfrm>
            <a:off x="8610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68580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1" name="Oval 87"/>
          <p:cNvSpPr>
            <a:spLocks noChangeArrowheads="1"/>
          </p:cNvSpPr>
          <p:nvPr/>
        </p:nvSpPr>
        <p:spPr bwMode="auto">
          <a:xfrm>
            <a:off x="39624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2" name="Oval 88"/>
          <p:cNvSpPr>
            <a:spLocks noChangeArrowheads="1"/>
          </p:cNvSpPr>
          <p:nvPr/>
        </p:nvSpPr>
        <p:spPr bwMode="auto">
          <a:xfrm>
            <a:off x="79248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>
            <a:off x="6096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Oval 90"/>
          <p:cNvSpPr>
            <a:spLocks noChangeArrowheads="1"/>
          </p:cNvSpPr>
          <p:nvPr/>
        </p:nvSpPr>
        <p:spPr bwMode="auto">
          <a:xfrm>
            <a:off x="990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5" name="Oval 91"/>
          <p:cNvSpPr>
            <a:spLocks noChangeArrowheads="1"/>
          </p:cNvSpPr>
          <p:nvPr/>
        </p:nvSpPr>
        <p:spPr bwMode="auto">
          <a:xfrm>
            <a:off x="4419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6" name="Oval 92"/>
          <p:cNvSpPr>
            <a:spLocks noChangeArrowheads="1"/>
          </p:cNvSpPr>
          <p:nvPr/>
        </p:nvSpPr>
        <p:spPr bwMode="auto">
          <a:xfrm>
            <a:off x="50292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7" name="Oval 93"/>
          <p:cNvSpPr>
            <a:spLocks noChangeArrowheads="1"/>
          </p:cNvSpPr>
          <p:nvPr/>
        </p:nvSpPr>
        <p:spPr bwMode="auto">
          <a:xfrm>
            <a:off x="228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8" name="Oval 94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9" name="Oval 95"/>
          <p:cNvSpPr>
            <a:spLocks noChangeArrowheads="1"/>
          </p:cNvSpPr>
          <p:nvPr/>
        </p:nvSpPr>
        <p:spPr bwMode="auto">
          <a:xfrm>
            <a:off x="62484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0" name="Oval 96"/>
          <p:cNvSpPr>
            <a:spLocks noChangeArrowheads="1"/>
          </p:cNvSpPr>
          <p:nvPr/>
        </p:nvSpPr>
        <p:spPr bwMode="auto">
          <a:xfrm>
            <a:off x="12192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1" name="Oval 97"/>
          <p:cNvSpPr>
            <a:spLocks noChangeArrowheads="1"/>
          </p:cNvSpPr>
          <p:nvPr/>
        </p:nvSpPr>
        <p:spPr bwMode="auto">
          <a:xfrm>
            <a:off x="61722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2" name="Oval 98"/>
          <p:cNvSpPr>
            <a:spLocks noChangeArrowheads="1"/>
          </p:cNvSpPr>
          <p:nvPr/>
        </p:nvSpPr>
        <p:spPr bwMode="auto">
          <a:xfrm>
            <a:off x="228600" y="91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3" name="Oval 99"/>
          <p:cNvSpPr>
            <a:spLocks noChangeArrowheads="1"/>
          </p:cNvSpPr>
          <p:nvPr/>
        </p:nvSpPr>
        <p:spPr bwMode="auto">
          <a:xfrm>
            <a:off x="83058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4" name="Oval 100"/>
          <p:cNvSpPr>
            <a:spLocks noChangeArrowheads="1"/>
          </p:cNvSpPr>
          <p:nvPr/>
        </p:nvSpPr>
        <p:spPr bwMode="auto">
          <a:xfrm>
            <a:off x="228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5" name="Oval 101"/>
          <p:cNvSpPr>
            <a:spLocks noChangeArrowheads="1"/>
          </p:cNvSpPr>
          <p:nvPr/>
        </p:nvSpPr>
        <p:spPr bwMode="auto">
          <a:xfrm>
            <a:off x="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" name="Oval 102"/>
          <p:cNvSpPr>
            <a:spLocks noChangeArrowheads="1"/>
          </p:cNvSpPr>
          <p:nvPr/>
        </p:nvSpPr>
        <p:spPr bwMode="auto">
          <a:xfrm>
            <a:off x="4953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" name="Oval 103"/>
          <p:cNvSpPr>
            <a:spLocks noChangeArrowheads="1"/>
          </p:cNvSpPr>
          <p:nvPr/>
        </p:nvSpPr>
        <p:spPr bwMode="auto">
          <a:xfrm>
            <a:off x="4800600" y="83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" name="Oval 104"/>
          <p:cNvSpPr>
            <a:spLocks noChangeArrowheads="1"/>
          </p:cNvSpPr>
          <p:nvPr/>
        </p:nvSpPr>
        <p:spPr bwMode="auto">
          <a:xfrm>
            <a:off x="70104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" name="Oval 105"/>
          <p:cNvSpPr>
            <a:spLocks noChangeArrowheads="1"/>
          </p:cNvSpPr>
          <p:nvPr/>
        </p:nvSpPr>
        <p:spPr bwMode="auto">
          <a:xfrm>
            <a:off x="3200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0" name="Oval 106"/>
          <p:cNvSpPr>
            <a:spLocks noChangeArrowheads="1"/>
          </p:cNvSpPr>
          <p:nvPr/>
        </p:nvSpPr>
        <p:spPr bwMode="auto">
          <a:xfrm>
            <a:off x="70866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1" name="Oval 107"/>
          <p:cNvSpPr>
            <a:spLocks noChangeArrowheads="1"/>
          </p:cNvSpPr>
          <p:nvPr/>
        </p:nvSpPr>
        <p:spPr bwMode="auto">
          <a:xfrm>
            <a:off x="76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2" name="Oval 108"/>
          <p:cNvSpPr>
            <a:spLocks noChangeArrowheads="1"/>
          </p:cNvSpPr>
          <p:nvPr/>
        </p:nvSpPr>
        <p:spPr bwMode="auto">
          <a:xfrm>
            <a:off x="5486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3" name="Oval 109"/>
          <p:cNvSpPr>
            <a:spLocks noChangeArrowheads="1"/>
          </p:cNvSpPr>
          <p:nvPr/>
        </p:nvSpPr>
        <p:spPr bwMode="auto">
          <a:xfrm>
            <a:off x="76962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4" name="Oval 110"/>
          <p:cNvSpPr>
            <a:spLocks noChangeArrowheads="1"/>
          </p:cNvSpPr>
          <p:nvPr/>
        </p:nvSpPr>
        <p:spPr bwMode="auto">
          <a:xfrm>
            <a:off x="6858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5" name="Oval 111"/>
          <p:cNvSpPr>
            <a:spLocks noChangeArrowheads="1"/>
          </p:cNvSpPr>
          <p:nvPr/>
        </p:nvSpPr>
        <p:spPr bwMode="auto">
          <a:xfrm>
            <a:off x="79248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6" name="Oval 112"/>
          <p:cNvSpPr>
            <a:spLocks noChangeArrowheads="1"/>
          </p:cNvSpPr>
          <p:nvPr/>
        </p:nvSpPr>
        <p:spPr bwMode="auto">
          <a:xfrm>
            <a:off x="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7" name="Oval 113"/>
          <p:cNvSpPr>
            <a:spLocks noChangeArrowheads="1"/>
          </p:cNvSpPr>
          <p:nvPr/>
        </p:nvSpPr>
        <p:spPr bwMode="auto">
          <a:xfrm>
            <a:off x="67818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8" name="Oval 114"/>
          <p:cNvSpPr>
            <a:spLocks noChangeArrowheads="1"/>
          </p:cNvSpPr>
          <p:nvPr/>
        </p:nvSpPr>
        <p:spPr bwMode="auto">
          <a:xfrm>
            <a:off x="84582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9" name="Oval 115"/>
          <p:cNvSpPr>
            <a:spLocks noChangeArrowheads="1"/>
          </p:cNvSpPr>
          <p:nvPr/>
        </p:nvSpPr>
        <p:spPr bwMode="auto">
          <a:xfrm>
            <a:off x="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0" name="Oval 116"/>
          <p:cNvSpPr>
            <a:spLocks noChangeArrowheads="1"/>
          </p:cNvSpPr>
          <p:nvPr/>
        </p:nvSpPr>
        <p:spPr bwMode="auto">
          <a:xfrm>
            <a:off x="304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1" name="Oval 117"/>
          <p:cNvSpPr>
            <a:spLocks noChangeArrowheads="1"/>
          </p:cNvSpPr>
          <p:nvPr/>
        </p:nvSpPr>
        <p:spPr bwMode="auto">
          <a:xfrm>
            <a:off x="71628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2" name="Oval 118"/>
          <p:cNvSpPr>
            <a:spLocks noChangeArrowheads="1"/>
          </p:cNvSpPr>
          <p:nvPr/>
        </p:nvSpPr>
        <p:spPr bwMode="auto">
          <a:xfrm>
            <a:off x="6096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3" name="Oval 119"/>
          <p:cNvSpPr>
            <a:spLocks noChangeArrowheads="1"/>
          </p:cNvSpPr>
          <p:nvPr/>
        </p:nvSpPr>
        <p:spPr bwMode="auto">
          <a:xfrm>
            <a:off x="86868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4" name="Oval 120"/>
          <p:cNvSpPr>
            <a:spLocks noChangeArrowheads="1"/>
          </p:cNvSpPr>
          <p:nvPr/>
        </p:nvSpPr>
        <p:spPr bwMode="auto">
          <a:xfrm>
            <a:off x="39624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5" name="Oval 121"/>
          <p:cNvSpPr>
            <a:spLocks noChangeArrowheads="1"/>
          </p:cNvSpPr>
          <p:nvPr/>
        </p:nvSpPr>
        <p:spPr bwMode="auto">
          <a:xfrm>
            <a:off x="6934200" y="76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6" name="Oval 122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7" name="Oval 123"/>
          <p:cNvSpPr>
            <a:spLocks noChangeArrowheads="1"/>
          </p:cNvSpPr>
          <p:nvPr/>
        </p:nvSpPr>
        <p:spPr bwMode="auto">
          <a:xfrm>
            <a:off x="7620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8" name="Oval 124"/>
          <p:cNvSpPr>
            <a:spLocks noChangeArrowheads="1"/>
          </p:cNvSpPr>
          <p:nvPr/>
        </p:nvSpPr>
        <p:spPr bwMode="auto">
          <a:xfrm>
            <a:off x="838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9" name="Oval 125"/>
          <p:cNvSpPr>
            <a:spLocks noChangeArrowheads="1"/>
          </p:cNvSpPr>
          <p:nvPr/>
        </p:nvSpPr>
        <p:spPr bwMode="auto">
          <a:xfrm>
            <a:off x="7467600" y="83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0" name="Oval 126"/>
          <p:cNvSpPr>
            <a:spLocks noChangeArrowheads="1"/>
          </p:cNvSpPr>
          <p:nvPr/>
        </p:nvSpPr>
        <p:spPr bwMode="auto">
          <a:xfrm>
            <a:off x="1371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1" name="Oval 127"/>
          <p:cNvSpPr>
            <a:spLocks noChangeArrowheads="1"/>
          </p:cNvSpPr>
          <p:nvPr/>
        </p:nvSpPr>
        <p:spPr bwMode="auto">
          <a:xfrm>
            <a:off x="53340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2" name="Oval 128"/>
          <p:cNvSpPr>
            <a:spLocks noChangeArrowheads="1"/>
          </p:cNvSpPr>
          <p:nvPr/>
        </p:nvSpPr>
        <p:spPr bwMode="auto">
          <a:xfrm>
            <a:off x="1143000" y="106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3" name="Oval 129"/>
          <p:cNvSpPr>
            <a:spLocks noChangeArrowheads="1"/>
          </p:cNvSpPr>
          <p:nvPr/>
        </p:nvSpPr>
        <p:spPr bwMode="auto">
          <a:xfrm>
            <a:off x="3505200" y="83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4" name="Oval 130"/>
          <p:cNvSpPr>
            <a:spLocks noChangeArrowheads="1"/>
          </p:cNvSpPr>
          <p:nvPr/>
        </p:nvSpPr>
        <p:spPr bwMode="auto">
          <a:xfrm>
            <a:off x="2590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5" name="Oval 131"/>
          <p:cNvSpPr>
            <a:spLocks noChangeArrowheads="1"/>
          </p:cNvSpPr>
          <p:nvPr/>
        </p:nvSpPr>
        <p:spPr bwMode="auto">
          <a:xfrm>
            <a:off x="1981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6" name="Oval 132"/>
          <p:cNvSpPr>
            <a:spLocks noChangeArrowheads="1"/>
          </p:cNvSpPr>
          <p:nvPr/>
        </p:nvSpPr>
        <p:spPr bwMode="auto">
          <a:xfrm>
            <a:off x="3505200" y="3124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7" name="Oval 133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8" name="Oval 134"/>
          <p:cNvSpPr>
            <a:spLocks noChangeArrowheads="1"/>
          </p:cNvSpPr>
          <p:nvPr/>
        </p:nvSpPr>
        <p:spPr bwMode="auto">
          <a:xfrm>
            <a:off x="3352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9" name="Oval 135"/>
          <p:cNvSpPr>
            <a:spLocks noChangeArrowheads="1"/>
          </p:cNvSpPr>
          <p:nvPr/>
        </p:nvSpPr>
        <p:spPr bwMode="auto">
          <a:xfrm>
            <a:off x="40386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0" name="Oval 136"/>
          <p:cNvSpPr>
            <a:spLocks noChangeArrowheads="1"/>
          </p:cNvSpPr>
          <p:nvPr/>
        </p:nvSpPr>
        <p:spPr bwMode="auto">
          <a:xfrm>
            <a:off x="80772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1" name="Oval 137"/>
          <p:cNvSpPr>
            <a:spLocks noChangeArrowheads="1"/>
          </p:cNvSpPr>
          <p:nvPr/>
        </p:nvSpPr>
        <p:spPr bwMode="auto">
          <a:xfrm>
            <a:off x="28956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2" name="Oval 138"/>
          <p:cNvSpPr>
            <a:spLocks noChangeArrowheads="1"/>
          </p:cNvSpPr>
          <p:nvPr/>
        </p:nvSpPr>
        <p:spPr bwMode="auto">
          <a:xfrm>
            <a:off x="44958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3" name="Oval 139"/>
          <p:cNvSpPr>
            <a:spLocks noChangeArrowheads="1"/>
          </p:cNvSpPr>
          <p:nvPr/>
        </p:nvSpPr>
        <p:spPr bwMode="auto">
          <a:xfrm>
            <a:off x="76200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4" name="Oval 140"/>
          <p:cNvSpPr>
            <a:spLocks noChangeArrowheads="1"/>
          </p:cNvSpPr>
          <p:nvPr/>
        </p:nvSpPr>
        <p:spPr bwMode="auto">
          <a:xfrm>
            <a:off x="12954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5" name="Oval 141"/>
          <p:cNvSpPr>
            <a:spLocks noChangeArrowheads="1"/>
          </p:cNvSpPr>
          <p:nvPr/>
        </p:nvSpPr>
        <p:spPr bwMode="auto">
          <a:xfrm>
            <a:off x="8382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6" name="Oval 142"/>
          <p:cNvSpPr>
            <a:spLocks noChangeArrowheads="1"/>
          </p:cNvSpPr>
          <p:nvPr/>
        </p:nvSpPr>
        <p:spPr bwMode="auto">
          <a:xfrm>
            <a:off x="55626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7" name="Oval 143"/>
          <p:cNvSpPr>
            <a:spLocks noChangeArrowheads="1"/>
          </p:cNvSpPr>
          <p:nvPr/>
        </p:nvSpPr>
        <p:spPr bwMode="auto">
          <a:xfrm>
            <a:off x="74676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8" name="Oval 144"/>
          <p:cNvSpPr>
            <a:spLocks noChangeArrowheads="1"/>
          </p:cNvSpPr>
          <p:nvPr/>
        </p:nvSpPr>
        <p:spPr bwMode="auto">
          <a:xfrm>
            <a:off x="22860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9" name="Oval 145"/>
          <p:cNvSpPr>
            <a:spLocks noChangeArrowheads="1"/>
          </p:cNvSpPr>
          <p:nvPr/>
        </p:nvSpPr>
        <p:spPr bwMode="auto">
          <a:xfrm>
            <a:off x="624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0" name="Oval 146"/>
          <p:cNvSpPr>
            <a:spLocks noChangeArrowheads="1"/>
          </p:cNvSpPr>
          <p:nvPr/>
        </p:nvSpPr>
        <p:spPr bwMode="auto">
          <a:xfrm>
            <a:off x="8001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1" name="Oval 147"/>
          <p:cNvSpPr>
            <a:spLocks noChangeArrowheads="1"/>
          </p:cNvSpPr>
          <p:nvPr/>
        </p:nvSpPr>
        <p:spPr bwMode="auto">
          <a:xfrm>
            <a:off x="67818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2" name="Oval 148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3" name="Oval 149"/>
          <p:cNvSpPr>
            <a:spLocks noChangeArrowheads="1"/>
          </p:cNvSpPr>
          <p:nvPr/>
        </p:nvSpPr>
        <p:spPr bwMode="auto">
          <a:xfrm>
            <a:off x="7467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4" name="Oval 150"/>
          <p:cNvSpPr>
            <a:spLocks noChangeArrowheads="1"/>
          </p:cNvSpPr>
          <p:nvPr/>
        </p:nvSpPr>
        <p:spPr bwMode="auto">
          <a:xfrm>
            <a:off x="51816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5" name="Oval 151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6" name="Oval 152"/>
          <p:cNvSpPr>
            <a:spLocks noChangeArrowheads="1"/>
          </p:cNvSpPr>
          <p:nvPr/>
        </p:nvSpPr>
        <p:spPr bwMode="auto">
          <a:xfrm>
            <a:off x="8458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7" name="Oval 153"/>
          <p:cNvSpPr>
            <a:spLocks noChangeArrowheads="1"/>
          </p:cNvSpPr>
          <p:nvPr/>
        </p:nvSpPr>
        <p:spPr bwMode="auto">
          <a:xfrm>
            <a:off x="54102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8" name="Oval 154"/>
          <p:cNvSpPr>
            <a:spLocks noChangeArrowheads="1"/>
          </p:cNvSpPr>
          <p:nvPr/>
        </p:nvSpPr>
        <p:spPr bwMode="auto">
          <a:xfrm>
            <a:off x="88392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9" name="Oval 155"/>
          <p:cNvSpPr>
            <a:spLocks noChangeArrowheads="1"/>
          </p:cNvSpPr>
          <p:nvPr/>
        </p:nvSpPr>
        <p:spPr bwMode="auto">
          <a:xfrm>
            <a:off x="47244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0" name="Oval 156"/>
          <p:cNvSpPr>
            <a:spLocks noChangeArrowheads="1"/>
          </p:cNvSpPr>
          <p:nvPr/>
        </p:nvSpPr>
        <p:spPr bwMode="auto">
          <a:xfrm>
            <a:off x="5715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1" name="Oval 157"/>
          <p:cNvSpPr>
            <a:spLocks noChangeArrowheads="1"/>
          </p:cNvSpPr>
          <p:nvPr/>
        </p:nvSpPr>
        <p:spPr bwMode="auto">
          <a:xfrm>
            <a:off x="79248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2" name="Oval 158"/>
          <p:cNvSpPr>
            <a:spLocks noChangeArrowheads="1"/>
          </p:cNvSpPr>
          <p:nvPr/>
        </p:nvSpPr>
        <p:spPr bwMode="auto">
          <a:xfrm>
            <a:off x="807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423" name="Oval 159"/>
          <p:cNvSpPr>
            <a:spLocks noChangeArrowheads="1"/>
          </p:cNvSpPr>
          <p:nvPr/>
        </p:nvSpPr>
        <p:spPr bwMode="auto">
          <a:xfrm>
            <a:off x="4648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4" name="Oval 1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5" name="Oval 161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6" name="Oval 162"/>
          <p:cNvSpPr>
            <a:spLocks noChangeArrowheads="1"/>
          </p:cNvSpPr>
          <p:nvPr/>
        </p:nvSpPr>
        <p:spPr bwMode="auto">
          <a:xfrm>
            <a:off x="87630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7" name="Oval 163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8" name="Oval 164"/>
          <p:cNvSpPr>
            <a:spLocks noChangeArrowheads="1"/>
          </p:cNvSpPr>
          <p:nvPr/>
        </p:nvSpPr>
        <p:spPr bwMode="auto">
          <a:xfrm>
            <a:off x="7620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9" name="Oval 165"/>
          <p:cNvSpPr>
            <a:spLocks noChangeArrowheads="1"/>
          </p:cNvSpPr>
          <p:nvPr/>
        </p:nvSpPr>
        <p:spPr bwMode="auto">
          <a:xfrm>
            <a:off x="3200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0" name="Oval 166"/>
          <p:cNvSpPr>
            <a:spLocks noChangeArrowheads="1"/>
          </p:cNvSpPr>
          <p:nvPr/>
        </p:nvSpPr>
        <p:spPr bwMode="auto">
          <a:xfrm>
            <a:off x="73152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1" name="Oval 167"/>
          <p:cNvSpPr>
            <a:spLocks noChangeArrowheads="1"/>
          </p:cNvSpPr>
          <p:nvPr/>
        </p:nvSpPr>
        <p:spPr bwMode="auto">
          <a:xfrm>
            <a:off x="6781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2" name="Oval 168"/>
          <p:cNvSpPr>
            <a:spLocks noChangeArrowheads="1"/>
          </p:cNvSpPr>
          <p:nvPr/>
        </p:nvSpPr>
        <p:spPr bwMode="auto">
          <a:xfrm>
            <a:off x="4953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3" name="Oval 169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4" name="Oval 170"/>
          <p:cNvSpPr>
            <a:spLocks noChangeArrowheads="1"/>
          </p:cNvSpPr>
          <p:nvPr/>
        </p:nvSpPr>
        <p:spPr bwMode="auto">
          <a:xfrm>
            <a:off x="51054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5" name="Oval 171"/>
          <p:cNvSpPr>
            <a:spLocks noChangeArrowheads="1"/>
          </p:cNvSpPr>
          <p:nvPr/>
        </p:nvSpPr>
        <p:spPr bwMode="auto">
          <a:xfrm>
            <a:off x="61722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6" name="Oval 172"/>
          <p:cNvSpPr>
            <a:spLocks noChangeArrowheads="1"/>
          </p:cNvSpPr>
          <p:nvPr/>
        </p:nvSpPr>
        <p:spPr bwMode="auto">
          <a:xfrm>
            <a:off x="38100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7" name="Oval 173"/>
          <p:cNvSpPr>
            <a:spLocks noChangeArrowheads="1"/>
          </p:cNvSpPr>
          <p:nvPr/>
        </p:nvSpPr>
        <p:spPr bwMode="auto">
          <a:xfrm>
            <a:off x="3429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8" name="Oval 174"/>
          <p:cNvSpPr>
            <a:spLocks noChangeArrowheads="1"/>
          </p:cNvSpPr>
          <p:nvPr/>
        </p:nvSpPr>
        <p:spPr bwMode="auto">
          <a:xfrm>
            <a:off x="39624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9" name="Oval 175"/>
          <p:cNvSpPr>
            <a:spLocks noChangeArrowheads="1"/>
          </p:cNvSpPr>
          <p:nvPr/>
        </p:nvSpPr>
        <p:spPr bwMode="auto">
          <a:xfrm>
            <a:off x="8229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0" name="Oval 176"/>
          <p:cNvSpPr>
            <a:spLocks noChangeArrowheads="1"/>
          </p:cNvSpPr>
          <p:nvPr/>
        </p:nvSpPr>
        <p:spPr bwMode="auto">
          <a:xfrm>
            <a:off x="3733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1" name="Oval 177"/>
          <p:cNvSpPr>
            <a:spLocks noChangeArrowheads="1"/>
          </p:cNvSpPr>
          <p:nvPr/>
        </p:nvSpPr>
        <p:spPr bwMode="auto">
          <a:xfrm>
            <a:off x="6553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2" name="Oval 178"/>
          <p:cNvSpPr>
            <a:spLocks noChangeArrowheads="1"/>
          </p:cNvSpPr>
          <p:nvPr/>
        </p:nvSpPr>
        <p:spPr bwMode="auto">
          <a:xfrm>
            <a:off x="3352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3" name="Text Box 185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chemeClr val="tx1"/>
                </a:solidFill>
              </a:rPr>
              <a:t>The atmosphere is now at equlibrium.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457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28956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362200" y="91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86106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57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685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990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609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26670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21336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16002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2895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3276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2057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3810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9144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78486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u="sng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2438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Oval 24"/>
          <p:cNvSpPr>
            <a:spLocks noChangeArrowheads="1"/>
          </p:cNvSpPr>
          <p:nvPr/>
        </p:nvSpPr>
        <p:spPr bwMode="auto">
          <a:xfrm>
            <a:off x="9906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Oval 25"/>
          <p:cNvSpPr>
            <a:spLocks noChangeArrowheads="1"/>
          </p:cNvSpPr>
          <p:nvPr/>
        </p:nvSpPr>
        <p:spPr bwMode="auto">
          <a:xfrm>
            <a:off x="1676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Oval 26"/>
          <p:cNvSpPr>
            <a:spLocks noChangeArrowheads="1"/>
          </p:cNvSpPr>
          <p:nvPr/>
        </p:nvSpPr>
        <p:spPr bwMode="auto">
          <a:xfrm>
            <a:off x="28956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Oval 27"/>
          <p:cNvSpPr>
            <a:spLocks noChangeArrowheads="1"/>
          </p:cNvSpPr>
          <p:nvPr/>
        </p:nvSpPr>
        <p:spPr bwMode="auto">
          <a:xfrm>
            <a:off x="2667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Oval 28"/>
          <p:cNvSpPr>
            <a:spLocks noChangeArrowheads="1"/>
          </p:cNvSpPr>
          <p:nvPr/>
        </p:nvSpPr>
        <p:spPr bwMode="auto">
          <a:xfrm>
            <a:off x="2971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Oval 29"/>
          <p:cNvSpPr>
            <a:spLocks noChangeArrowheads="1"/>
          </p:cNvSpPr>
          <p:nvPr/>
        </p:nvSpPr>
        <p:spPr bwMode="auto">
          <a:xfrm>
            <a:off x="22860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30"/>
          <p:cNvSpPr>
            <a:spLocks noChangeArrowheads="1"/>
          </p:cNvSpPr>
          <p:nvPr/>
        </p:nvSpPr>
        <p:spPr bwMode="auto">
          <a:xfrm>
            <a:off x="243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Oval 31"/>
          <p:cNvSpPr>
            <a:spLocks noChangeArrowheads="1"/>
          </p:cNvSpPr>
          <p:nvPr/>
        </p:nvSpPr>
        <p:spPr bwMode="auto">
          <a:xfrm>
            <a:off x="42672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Oval 32"/>
          <p:cNvSpPr>
            <a:spLocks noChangeArrowheads="1"/>
          </p:cNvSpPr>
          <p:nvPr/>
        </p:nvSpPr>
        <p:spPr bwMode="auto">
          <a:xfrm>
            <a:off x="4572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Oval 33"/>
          <p:cNvSpPr>
            <a:spLocks noChangeArrowheads="1"/>
          </p:cNvSpPr>
          <p:nvPr/>
        </p:nvSpPr>
        <p:spPr bwMode="auto">
          <a:xfrm>
            <a:off x="9906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Oval 34"/>
          <p:cNvSpPr>
            <a:spLocks noChangeArrowheads="1"/>
          </p:cNvSpPr>
          <p:nvPr/>
        </p:nvSpPr>
        <p:spPr bwMode="auto">
          <a:xfrm>
            <a:off x="1600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Oval 35"/>
          <p:cNvSpPr>
            <a:spLocks noChangeArrowheads="1"/>
          </p:cNvSpPr>
          <p:nvPr/>
        </p:nvSpPr>
        <p:spPr bwMode="auto">
          <a:xfrm>
            <a:off x="1905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Oval 36"/>
          <p:cNvSpPr>
            <a:spLocks noChangeArrowheads="1"/>
          </p:cNvSpPr>
          <p:nvPr/>
        </p:nvSpPr>
        <p:spPr bwMode="auto">
          <a:xfrm>
            <a:off x="228600" y="457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Oval 37"/>
          <p:cNvSpPr>
            <a:spLocks noChangeArrowheads="1"/>
          </p:cNvSpPr>
          <p:nvPr/>
        </p:nvSpPr>
        <p:spPr bwMode="auto">
          <a:xfrm>
            <a:off x="15240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Oval 38"/>
          <p:cNvSpPr>
            <a:spLocks noChangeArrowheads="1"/>
          </p:cNvSpPr>
          <p:nvPr/>
        </p:nvSpPr>
        <p:spPr bwMode="auto">
          <a:xfrm>
            <a:off x="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Oval 39"/>
          <p:cNvSpPr>
            <a:spLocks noChangeArrowheads="1"/>
          </p:cNvSpPr>
          <p:nvPr/>
        </p:nvSpPr>
        <p:spPr bwMode="auto">
          <a:xfrm>
            <a:off x="25146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Oval 40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5334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Oval 42"/>
          <p:cNvSpPr>
            <a:spLocks noChangeArrowheads="1"/>
          </p:cNvSpPr>
          <p:nvPr/>
        </p:nvSpPr>
        <p:spPr bwMode="auto">
          <a:xfrm>
            <a:off x="19050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14478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43434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23622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2819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37338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74676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4495800" y="175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 flipH="1" flipV="1">
            <a:off x="15240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Oval 51"/>
          <p:cNvSpPr>
            <a:spLocks noChangeArrowheads="1"/>
          </p:cNvSpPr>
          <p:nvPr/>
        </p:nvSpPr>
        <p:spPr bwMode="auto">
          <a:xfrm flipV="1">
            <a:off x="44196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Oval 52"/>
          <p:cNvSpPr>
            <a:spLocks noChangeArrowheads="1"/>
          </p:cNvSpPr>
          <p:nvPr/>
        </p:nvSpPr>
        <p:spPr bwMode="auto">
          <a:xfrm>
            <a:off x="2362200" y="3581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Oval 53"/>
          <p:cNvSpPr>
            <a:spLocks noChangeArrowheads="1"/>
          </p:cNvSpPr>
          <p:nvPr/>
        </p:nvSpPr>
        <p:spPr bwMode="auto">
          <a:xfrm>
            <a:off x="1600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Oval 54"/>
          <p:cNvSpPr>
            <a:spLocks noChangeArrowheads="1"/>
          </p:cNvSpPr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3" name="Oval 55"/>
          <p:cNvSpPr>
            <a:spLocks noChangeArrowheads="1"/>
          </p:cNvSpPr>
          <p:nvPr/>
        </p:nvSpPr>
        <p:spPr bwMode="auto">
          <a:xfrm>
            <a:off x="10668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4" name="Oval 56"/>
          <p:cNvSpPr>
            <a:spLocks noChangeArrowheads="1"/>
          </p:cNvSpPr>
          <p:nvPr/>
        </p:nvSpPr>
        <p:spPr bwMode="auto">
          <a:xfrm>
            <a:off x="19812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5" name="Oval 57"/>
          <p:cNvSpPr>
            <a:spLocks noChangeArrowheads="1"/>
          </p:cNvSpPr>
          <p:nvPr/>
        </p:nvSpPr>
        <p:spPr bwMode="auto">
          <a:xfrm>
            <a:off x="1524000" y="2971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Oval 58"/>
          <p:cNvSpPr>
            <a:spLocks noChangeArrowheads="1"/>
          </p:cNvSpPr>
          <p:nvPr/>
        </p:nvSpPr>
        <p:spPr bwMode="auto">
          <a:xfrm>
            <a:off x="5334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7" name="Oval 59"/>
          <p:cNvSpPr>
            <a:spLocks noChangeArrowheads="1"/>
          </p:cNvSpPr>
          <p:nvPr/>
        </p:nvSpPr>
        <p:spPr bwMode="auto">
          <a:xfrm>
            <a:off x="39624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8" name="Oval 60"/>
          <p:cNvSpPr>
            <a:spLocks noChangeArrowheads="1"/>
          </p:cNvSpPr>
          <p:nvPr/>
        </p:nvSpPr>
        <p:spPr bwMode="auto">
          <a:xfrm>
            <a:off x="2514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9" name="Oval 61"/>
          <p:cNvSpPr>
            <a:spLocks noChangeArrowheads="1"/>
          </p:cNvSpPr>
          <p:nvPr/>
        </p:nvSpPr>
        <p:spPr bwMode="auto">
          <a:xfrm>
            <a:off x="533400" y="167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0" name="Oval 62"/>
          <p:cNvSpPr>
            <a:spLocks noChangeArrowheads="1"/>
          </p:cNvSpPr>
          <p:nvPr/>
        </p:nvSpPr>
        <p:spPr bwMode="auto">
          <a:xfrm>
            <a:off x="29718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3048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Oval 64"/>
          <p:cNvSpPr>
            <a:spLocks noChangeArrowheads="1"/>
          </p:cNvSpPr>
          <p:nvPr/>
        </p:nvSpPr>
        <p:spPr bwMode="auto">
          <a:xfrm flipH="1">
            <a:off x="3733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Oval 66"/>
          <p:cNvSpPr>
            <a:spLocks noChangeArrowheads="1"/>
          </p:cNvSpPr>
          <p:nvPr/>
        </p:nvSpPr>
        <p:spPr bwMode="auto">
          <a:xfrm>
            <a:off x="5334000" y="4114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>
            <a:off x="60198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Oval 68"/>
          <p:cNvSpPr>
            <a:spLocks noChangeArrowheads="1"/>
          </p:cNvSpPr>
          <p:nvPr/>
        </p:nvSpPr>
        <p:spPr bwMode="auto">
          <a:xfrm>
            <a:off x="4572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>
            <a:off x="2057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Oval 70"/>
          <p:cNvSpPr>
            <a:spLocks noChangeArrowheads="1"/>
          </p:cNvSpPr>
          <p:nvPr/>
        </p:nvSpPr>
        <p:spPr bwMode="auto">
          <a:xfrm>
            <a:off x="17526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9" name="Oval 71"/>
          <p:cNvSpPr>
            <a:spLocks noChangeArrowheads="1"/>
          </p:cNvSpPr>
          <p:nvPr/>
        </p:nvSpPr>
        <p:spPr bwMode="auto">
          <a:xfrm>
            <a:off x="3048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0" name="Oval 72"/>
          <p:cNvSpPr>
            <a:spLocks noChangeArrowheads="1"/>
          </p:cNvSpPr>
          <p:nvPr/>
        </p:nvSpPr>
        <p:spPr bwMode="auto">
          <a:xfrm>
            <a:off x="11430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1" name="Oval 73"/>
          <p:cNvSpPr>
            <a:spLocks noChangeArrowheads="1"/>
          </p:cNvSpPr>
          <p:nvPr/>
        </p:nvSpPr>
        <p:spPr bwMode="auto">
          <a:xfrm>
            <a:off x="2133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2" name="Oval 74"/>
          <p:cNvSpPr>
            <a:spLocks noChangeArrowheads="1"/>
          </p:cNvSpPr>
          <p:nvPr/>
        </p:nvSpPr>
        <p:spPr bwMode="auto">
          <a:xfrm>
            <a:off x="12192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3" name="Oval 75"/>
          <p:cNvSpPr>
            <a:spLocks noChangeArrowheads="1"/>
          </p:cNvSpPr>
          <p:nvPr/>
        </p:nvSpPr>
        <p:spPr bwMode="auto">
          <a:xfrm>
            <a:off x="6629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4" name="Oval 76"/>
          <p:cNvSpPr>
            <a:spLocks noChangeArrowheads="1"/>
          </p:cNvSpPr>
          <p:nvPr/>
        </p:nvSpPr>
        <p:spPr bwMode="auto">
          <a:xfrm>
            <a:off x="3048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54102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Oval 78"/>
          <p:cNvSpPr>
            <a:spLocks noChangeArrowheads="1"/>
          </p:cNvSpPr>
          <p:nvPr/>
        </p:nvSpPr>
        <p:spPr bwMode="auto">
          <a:xfrm>
            <a:off x="3048000" y="4648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6858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Oval 80"/>
          <p:cNvSpPr>
            <a:spLocks noChangeArrowheads="1"/>
          </p:cNvSpPr>
          <p:nvPr/>
        </p:nvSpPr>
        <p:spPr bwMode="auto">
          <a:xfrm>
            <a:off x="46482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1524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Oval 82"/>
          <p:cNvSpPr>
            <a:spLocks noChangeArrowheads="1"/>
          </p:cNvSpPr>
          <p:nvPr/>
        </p:nvSpPr>
        <p:spPr bwMode="auto">
          <a:xfrm>
            <a:off x="1752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1" name="Oval 83"/>
          <p:cNvSpPr>
            <a:spLocks noChangeArrowheads="1"/>
          </p:cNvSpPr>
          <p:nvPr/>
        </p:nvSpPr>
        <p:spPr bwMode="auto">
          <a:xfrm>
            <a:off x="152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2" name="Oval 84"/>
          <p:cNvSpPr>
            <a:spLocks noChangeArrowheads="1"/>
          </p:cNvSpPr>
          <p:nvPr/>
        </p:nvSpPr>
        <p:spPr bwMode="auto">
          <a:xfrm>
            <a:off x="13716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3" name="Oval 85"/>
          <p:cNvSpPr>
            <a:spLocks noChangeArrowheads="1"/>
          </p:cNvSpPr>
          <p:nvPr/>
        </p:nvSpPr>
        <p:spPr bwMode="auto">
          <a:xfrm>
            <a:off x="15240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4" name="Oval 86"/>
          <p:cNvSpPr>
            <a:spLocks noChangeArrowheads="1"/>
          </p:cNvSpPr>
          <p:nvPr/>
        </p:nvSpPr>
        <p:spPr bwMode="auto">
          <a:xfrm>
            <a:off x="2209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5" name="Oval 87"/>
          <p:cNvSpPr>
            <a:spLocks noChangeArrowheads="1"/>
          </p:cNvSpPr>
          <p:nvPr/>
        </p:nvSpPr>
        <p:spPr bwMode="auto">
          <a:xfrm>
            <a:off x="914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6" name="Oval 88"/>
          <p:cNvSpPr>
            <a:spLocks noChangeArrowheads="1"/>
          </p:cNvSpPr>
          <p:nvPr/>
        </p:nvSpPr>
        <p:spPr bwMode="auto">
          <a:xfrm>
            <a:off x="22860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7" name="Oval 89"/>
          <p:cNvSpPr>
            <a:spLocks noChangeArrowheads="1"/>
          </p:cNvSpPr>
          <p:nvPr/>
        </p:nvSpPr>
        <p:spPr bwMode="auto">
          <a:xfrm>
            <a:off x="6096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8" name="Oval 90"/>
          <p:cNvSpPr>
            <a:spLocks noChangeArrowheads="1"/>
          </p:cNvSpPr>
          <p:nvPr/>
        </p:nvSpPr>
        <p:spPr bwMode="auto">
          <a:xfrm>
            <a:off x="9906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9" name="Oval 91"/>
          <p:cNvSpPr>
            <a:spLocks noChangeArrowheads="1"/>
          </p:cNvSpPr>
          <p:nvPr/>
        </p:nvSpPr>
        <p:spPr bwMode="auto">
          <a:xfrm>
            <a:off x="4419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0" name="Oval 92"/>
          <p:cNvSpPr>
            <a:spLocks noChangeArrowheads="1"/>
          </p:cNvSpPr>
          <p:nvPr/>
        </p:nvSpPr>
        <p:spPr bwMode="auto">
          <a:xfrm>
            <a:off x="50292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1" name="Oval 93"/>
          <p:cNvSpPr>
            <a:spLocks noChangeArrowheads="1"/>
          </p:cNvSpPr>
          <p:nvPr/>
        </p:nvSpPr>
        <p:spPr bwMode="auto">
          <a:xfrm>
            <a:off x="2286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2" name="Oval 94"/>
          <p:cNvSpPr>
            <a:spLocks noChangeArrowheads="1"/>
          </p:cNvSpPr>
          <p:nvPr/>
        </p:nvSpPr>
        <p:spPr bwMode="auto">
          <a:xfrm>
            <a:off x="4038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3" name="Oval 95"/>
          <p:cNvSpPr>
            <a:spLocks noChangeArrowheads="1"/>
          </p:cNvSpPr>
          <p:nvPr/>
        </p:nvSpPr>
        <p:spPr bwMode="auto">
          <a:xfrm>
            <a:off x="20574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4" name="Oval 96"/>
          <p:cNvSpPr>
            <a:spLocks noChangeArrowheads="1"/>
          </p:cNvSpPr>
          <p:nvPr/>
        </p:nvSpPr>
        <p:spPr bwMode="auto">
          <a:xfrm>
            <a:off x="121920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5" name="Oval 97"/>
          <p:cNvSpPr>
            <a:spLocks noChangeArrowheads="1"/>
          </p:cNvSpPr>
          <p:nvPr/>
        </p:nvSpPr>
        <p:spPr bwMode="auto">
          <a:xfrm>
            <a:off x="6172200" y="647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6" name="Oval 98"/>
          <p:cNvSpPr>
            <a:spLocks noChangeArrowheads="1"/>
          </p:cNvSpPr>
          <p:nvPr/>
        </p:nvSpPr>
        <p:spPr bwMode="auto">
          <a:xfrm>
            <a:off x="228600" y="91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7" name="Oval 99"/>
          <p:cNvSpPr>
            <a:spLocks noChangeArrowheads="1"/>
          </p:cNvSpPr>
          <p:nvPr/>
        </p:nvSpPr>
        <p:spPr bwMode="auto">
          <a:xfrm>
            <a:off x="457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8" name="Oval 100"/>
          <p:cNvSpPr>
            <a:spLocks noChangeArrowheads="1"/>
          </p:cNvSpPr>
          <p:nvPr/>
        </p:nvSpPr>
        <p:spPr bwMode="auto">
          <a:xfrm>
            <a:off x="2286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9" name="Oval 101"/>
          <p:cNvSpPr>
            <a:spLocks noChangeArrowheads="1"/>
          </p:cNvSpPr>
          <p:nvPr/>
        </p:nvSpPr>
        <p:spPr bwMode="auto">
          <a:xfrm>
            <a:off x="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0" name="Oval 102"/>
          <p:cNvSpPr>
            <a:spLocks noChangeArrowheads="1"/>
          </p:cNvSpPr>
          <p:nvPr/>
        </p:nvSpPr>
        <p:spPr bwMode="auto">
          <a:xfrm>
            <a:off x="3200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" name="Oval 103"/>
          <p:cNvSpPr>
            <a:spLocks noChangeArrowheads="1"/>
          </p:cNvSpPr>
          <p:nvPr/>
        </p:nvSpPr>
        <p:spPr bwMode="auto">
          <a:xfrm>
            <a:off x="838200" y="1600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" name="Oval 104"/>
          <p:cNvSpPr>
            <a:spLocks noChangeArrowheads="1"/>
          </p:cNvSpPr>
          <p:nvPr/>
        </p:nvSpPr>
        <p:spPr bwMode="auto">
          <a:xfrm>
            <a:off x="25146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3" name="Oval 105"/>
          <p:cNvSpPr>
            <a:spLocks noChangeArrowheads="1"/>
          </p:cNvSpPr>
          <p:nvPr/>
        </p:nvSpPr>
        <p:spPr bwMode="auto">
          <a:xfrm>
            <a:off x="32004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4" name="Oval 106"/>
          <p:cNvSpPr>
            <a:spLocks noChangeArrowheads="1"/>
          </p:cNvSpPr>
          <p:nvPr/>
        </p:nvSpPr>
        <p:spPr bwMode="auto">
          <a:xfrm>
            <a:off x="22860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5" name="Oval 107"/>
          <p:cNvSpPr>
            <a:spLocks noChangeArrowheads="1"/>
          </p:cNvSpPr>
          <p:nvPr/>
        </p:nvSpPr>
        <p:spPr bwMode="auto">
          <a:xfrm>
            <a:off x="76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6" name="Oval 108"/>
          <p:cNvSpPr>
            <a:spLocks noChangeArrowheads="1"/>
          </p:cNvSpPr>
          <p:nvPr/>
        </p:nvSpPr>
        <p:spPr bwMode="auto">
          <a:xfrm>
            <a:off x="54864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7" name="Oval 109"/>
          <p:cNvSpPr>
            <a:spLocks noChangeArrowheads="1"/>
          </p:cNvSpPr>
          <p:nvPr/>
        </p:nvSpPr>
        <p:spPr bwMode="auto">
          <a:xfrm>
            <a:off x="12954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8" name="Oval 110"/>
          <p:cNvSpPr>
            <a:spLocks noChangeArrowheads="1"/>
          </p:cNvSpPr>
          <p:nvPr/>
        </p:nvSpPr>
        <p:spPr bwMode="auto">
          <a:xfrm>
            <a:off x="6858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9" name="Oval 111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0" name="Oval 112"/>
          <p:cNvSpPr>
            <a:spLocks noChangeArrowheads="1"/>
          </p:cNvSpPr>
          <p:nvPr/>
        </p:nvSpPr>
        <p:spPr bwMode="auto">
          <a:xfrm>
            <a:off x="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1" name="Oval 113"/>
          <p:cNvSpPr>
            <a:spLocks noChangeArrowheads="1"/>
          </p:cNvSpPr>
          <p:nvPr/>
        </p:nvSpPr>
        <p:spPr bwMode="auto">
          <a:xfrm>
            <a:off x="1905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2" name="Oval 114"/>
          <p:cNvSpPr>
            <a:spLocks noChangeArrowheads="1"/>
          </p:cNvSpPr>
          <p:nvPr/>
        </p:nvSpPr>
        <p:spPr bwMode="auto">
          <a:xfrm>
            <a:off x="8458200" y="99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3" name="Oval 115"/>
          <p:cNvSpPr>
            <a:spLocks noChangeArrowheads="1"/>
          </p:cNvSpPr>
          <p:nvPr/>
        </p:nvSpPr>
        <p:spPr bwMode="auto">
          <a:xfrm>
            <a:off x="0" y="152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4" name="Oval 116"/>
          <p:cNvSpPr>
            <a:spLocks noChangeArrowheads="1"/>
          </p:cNvSpPr>
          <p:nvPr/>
        </p:nvSpPr>
        <p:spPr bwMode="auto">
          <a:xfrm>
            <a:off x="304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5" name="Oval 117"/>
          <p:cNvSpPr>
            <a:spLocks noChangeArrowheads="1"/>
          </p:cNvSpPr>
          <p:nvPr/>
        </p:nvSpPr>
        <p:spPr bwMode="auto">
          <a:xfrm>
            <a:off x="533400" y="609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6" name="Oval 118"/>
          <p:cNvSpPr>
            <a:spLocks noChangeArrowheads="1"/>
          </p:cNvSpPr>
          <p:nvPr/>
        </p:nvSpPr>
        <p:spPr bwMode="auto">
          <a:xfrm>
            <a:off x="609600" y="670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7" name="Oval 119"/>
          <p:cNvSpPr>
            <a:spLocks noChangeArrowheads="1"/>
          </p:cNvSpPr>
          <p:nvPr/>
        </p:nvSpPr>
        <p:spPr bwMode="auto">
          <a:xfrm>
            <a:off x="16764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/>
        </p:nvSpPr>
        <p:spPr bwMode="auto">
          <a:xfrm>
            <a:off x="838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09" name="Oval 121"/>
          <p:cNvSpPr>
            <a:spLocks noChangeArrowheads="1"/>
          </p:cNvSpPr>
          <p:nvPr/>
        </p:nvSpPr>
        <p:spPr bwMode="auto">
          <a:xfrm>
            <a:off x="6934200" y="762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0" name="Oval 122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1" name="Oval 123"/>
          <p:cNvSpPr>
            <a:spLocks noChangeArrowheads="1"/>
          </p:cNvSpPr>
          <p:nvPr/>
        </p:nvSpPr>
        <p:spPr bwMode="auto">
          <a:xfrm>
            <a:off x="12954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2" name="Oval 124"/>
          <p:cNvSpPr>
            <a:spLocks noChangeArrowheads="1"/>
          </p:cNvSpPr>
          <p:nvPr/>
        </p:nvSpPr>
        <p:spPr bwMode="auto">
          <a:xfrm>
            <a:off x="838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3" name="Oval 125"/>
          <p:cNvSpPr>
            <a:spLocks noChangeArrowheads="1"/>
          </p:cNvSpPr>
          <p:nvPr/>
        </p:nvSpPr>
        <p:spPr bwMode="auto">
          <a:xfrm>
            <a:off x="228600" y="1295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4" name="Oval 126"/>
          <p:cNvSpPr>
            <a:spLocks noChangeArrowheads="1"/>
          </p:cNvSpPr>
          <p:nvPr/>
        </p:nvSpPr>
        <p:spPr bwMode="auto">
          <a:xfrm>
            <a:off x="13716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5" name="Oval 127"/>
          <p:cNvSpPr>
            <a:spLocks noChangeArrowheads="1"/>
          </p:cNvSpPr>
          <p:nvPr/>
        </p:nvSpPr>
        <p:spPr bwMode="auto">
          <a:xfrm>
            <a:off x="2362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6" name="Oval 128"/>
          <p:cNvSpPr>
            <a:spLocks noChangeArrowheads="1"/>
          </p:cNvSpPr>
          <p:nvPr/>
        </p:nvSpPr>
        <p:spPr bwMode="auto">
          <a:xfrm>
            <a:off x="1143000" y="106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7" name="Oval 129"/>
          <p:cNvSpPr>
            <a:spLocks noChangeArrowheads="1"/>
          </p:cNvSpPr>
          <p:nvPr/>
        </p:nvSpPr>
        <p:spPr bwMode="auto">
          <a:xfrm>
            <a:off x="1524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8" name="Oval 130"/>
          <p:cNvSpPr>
            <a:spLocks noChangeArrowheads="1"/>
          </p:cNvSpPr>
          <p:nvPr/>
        </p:nvSpPr>
        <p:spPr bwMode="auto">
          <a:xfrm>
            <a:off x="2590800" y="2667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19" name="Oval 131"/>
          <p:cNvSpPr>
            <a:spLocks noChangeArrowheads="1"/>
          </p:cNvSpPr>
          <p:nvPr/>
        </p:nvSpPr>
        <p:spPr bwMode="auto">
          <a:xfrm>
            <a:off x="19812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20" name="Oval 132"/>
          <p:cNvSpPr>
            <a:spLocks noChangeArrowheads="1"/>
          </p:cNvSpPr>
          <p:nvPr/>
        </p:nvSpPr>
        <p:spPr bwMode="auto">
          <a:xfrm>
            <a:off x="26670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21" name="Oval 133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22" name="Oval 134"/>
          <p:cNvSpPr>
            <a:spLocks noChangeArrowheads="1"/>
          </p:cNvSpPr>
          <p:nvPr/>
        </p:nvSpPr>
        <p:spPr bwMode="auto">
          <a:xfrm>
            <a:off x="3352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23" name="Oval 135"/>
          <p:cNvSpPr>
            <a:spLocks noChangeArrowheads="1"/>
          </p:cNvSpPr>
          <p:nvPr/>
        </p:nvSpPr>
        <p:spPr bwMode="auto">
          <a:xfrm>
            <a:off x="28956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24" name="Oval 136"/>
          <p:cNvSpPr>
            <a:spLocks noChangeArrowheads="1"/>
          </p:cNvSpPr>
          <p:nvPr/>
        </p:nvSpPr>
        <p:spPr bwMode="auto">
          <a:xfrm>
            <a:off x="80772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25" name="Oval 137"/>
          <p:cNvSpPr>
            <a:spLocks noChangeArrowheads="1"/>
          </p:cNvSpPr>
          <p:nvPr/>
        </p:nvSpPr>
        <p:spPr bwMode="auto">
          <a:xfrm>
            <a:off x="28956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26" name="Oval 138"/>
          <p:cNvSpPr>
            <a:spLocks noChangeArrowheads="1"/>
          </p:cNvSpPr>
          <p:nvPr/>
        </p:nvSpPr>
        <p:spPr bwMode="auto">
          <a:xfrm>
            <a:off x="10668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27" name="Oval 139"/>
          <p:cNvSpPr>
            <a:spLocks noChangeArrowheads="1"/>
          </p:cNvSpPr>
          <p:nvPr/>
        </p:nvSpPr>
        <p:spPr bwMode="auto">
          <a:xfrm>
            <a:off x="7620000" y="2819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28" name="Oval 140"/>
          <p:cNvSpPr>
            <a:spLocks noChangeArrowheads="1"/>
          </p:cNvSpPr>
          <p:nvPr/>
        </p:nvSpPr>
        <p:spPr bwMode="auto">
          <a:xfrm>
            <a:off x="1371600" y="502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29" name="Oval 141"/>
          <p:cNvSpPr>
            <a:spLocks noChangeArrowheads="1"/>
          </p:cNvSpPr>
          <p:nvPr/>
        </p:nvSpPr>
        <p:spPr bwMode="auto">
          <a:xfrm>
            <a:off x="8382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30" name="Oval 142"/>
          <p:cNvSpPr>
            <a:spLocks noChangeArrowheads="1"/>
          </p:cNvSpPr>
          <p:nvPr/>
        </p:nvSpPr>
        <p:spPr bwMode="auto">
          <a:xfrm>
            <a:off x="55626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31" name="Oval 143"/>
          <p:cNvSpPr>
            <a:spLocks noChangeArrowheads="1"/>
          </p:cNvSpPr>
          <p:nvPr/>
        </p:nvSpPr>
        <p:spPr bwMode="auto">
          <a:xfrm>
            <a:off x="74676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32" name="Oval 144"/>
          <p:cNvSpPr>
            <a:spLocks noChangeArrowheads="1"/>
          </p:cNvSpPr>
          <p:nvPr/>
        </p:nvSpPr>
        <p:spPr bwMode="auto">
          <a:xfrm>
            <a:off x="1981200" y="563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33" name="Oval 145"/>
          <p:cNvSpPr>
            <a:spLocks noChangeArrowheads="1"/>
          </p:cNvSpPr>
          <p:nvPr/>
        </p:nvSpPr>
        <p:spPr bwMode="auto">
          <a:xfrm>
            <a:off x="62484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34" name="Oval 146"/>
          <p:cNvSpPr>
            <a:spLocks noChangeArrowheads="1"/>
          </p:cNvSpPr>
          <p:nvPr/>
        </p:nvSpPr>
        <p:spPr bwMode="auto">
          <a:xfrm>
            <a:off x="8001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35" name="Oval 147"/>
          <p:cNvSpPr>
            <a:spLocks noChangeArrowheads="1"/>
          </p:cNvSpPr>
          <p:nvPr/>
        </p:nvSpPr>
        <p:spPr bwMode="auto">
          <a:xfrm>
            <a:off x="67818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36" name="Oval 148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37" name="Oval 149"/>
          <p:cNvSpPr>
            <a:spLocks noChangeArrowheads="1"/>
          </p:cNvSpPr>
          <p:nvPr/>
        </p:nvSpPr>
        <p:spPr bwMode="auto">
          <a:xfrm>
            <a:off x="74676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38" name="Oval 150"/>
          <p:cNvSpPr>
            <a:spLocks noChangeArrowheads="1"/>
          </p:cNvSpPr>
          <p:nvPr/>
        </p:nvSpPr>
        <p:spPr bwMode="auto">
          <a:xfrm>
            <a:off x="5181600" y="586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39" name="Oval 151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40" name="Oval 152"/>
          <p:cNvSpPr>
            <a:spLocks noChangeArrowheads="1"/>
          </p:cNvSpPr>
          <p:nvPr/>
        </p:nvSpPr>
        <p:spPr bwMode="auto">
          <a:xfrm>
            <a:off x="8458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41" name="Oval 153"/>
          <p:cNvSpPr>
            <a:spLocks noChangeArrowheads="1"/>
          </p:cNvSpPr>
          <p:nvPr/>
        </p:nvSpPr>
        <p:spPr bwMode="auto">
          <a:xfrm>
            <a:off x="54102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42" name="Oval 154"/>
          <p:cNvSpPr>
            <a:spLocks noChangeArrowheads="1"/>
          </p:cNvSpPr>
          <p:nvPr/>
        </p:nvSpPr>
        <p:spPr bwMode="auto">
          <a:xfrm>
            <a:off x="88392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43" name="Oval 155"/>
          <p:cNvSpPr>
            <a:spLocks noChangeArrowheads="1"/>
          </p:cNvSpPr>
          <p:nvPr/>
        </p:nvSpPr>
        <p:spPr bwMode="auto">
          <a:xfrm>
            <a:off x="47244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44" name="Oval 156"/>
          <p:cNvSpPr>
            <a:spLocks noChangeArrowheads="1"/>
          </p:cNvSpPr>
          <p:nvPr/>
        </p:nvSpPr>
        <p:spPr bwMode="auto">
          <a:xfrm>
            <a:off x="5715000" y="213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45" name="Oval 157"/>
          <p:cNvSpPr>
            <a:spLocks noChangeArrowheads="1"/>
          </p:cNvSpPr>
          <p:nvPr/>
        </p:nvSpPr>
        <p:spPr bwMode="auto">
          <a:xfrm>
            <a:off x="7924800" y="1143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46" name="Oval 158"/>
          <p:cNvSpPr>
            <a:spLocks noChangeArrowheads="1"/>
          </p:cNvSpPr>
          <p:nvPr/>
        </p:nvSpPr>
        <p:spPr bwMode="auto">
          <a:xfrm>
            <a:off x="807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447" name="Oval 159"/>
          <p:cNvSpPr>
            <a:spLocks noChangeArrowheads="1"/>
          </p:cNvSpPr>
          <p:nvPr/>
        </p:nvSpPr>
        <p:spPr bwMode="auto">
          <a:xfrm>
            <a:off x="46482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48" name="Oval 160"/>
          <p:cNvSpPr>
            <a:spLocks noChangeArrowheads="1"/>
          </p:cNvSpPr>
          <p:nvPr/>
        </p:nvSpPr>
        <p:spPr bwMode="auto">
          <a:xfrm>
            <a:off x="8763000" y="228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49" name="Oval 161"/>
          <p:cNvSpPr>
            <a:spLocks noChangeArrowheads="1"/>
          </p:cNvSpPr>
          <p:nvPr/>
        </p:nvSpPr>
        <p:spPr bwMode="auto">
          <a:xfrm>
            <a:off x="87630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50" name="Oval 162"/>
          <p:cNvSpPr>
            <a:spLocks noChangeArrowheads="1"/>
          </p:cNvSpPr>
          <p:nvPr/>
        </p:nvSpPr>
        <p:spPr bwMode="auto">
          <a:xfrm>
            <a:off x="8763000" y="4191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51" name="Oval 163"/>
          <p:cNvSpPr>
            <a:spLocks noChangeArrowheads="1"/>
          </p:cNvSpPr>
          <p:nvPr/>
        </p:nvSpPr>
        <p:spPr bwMode="auto">
          <a:xfrm>
            <a:off x="2590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52" name="Oval 164"/>
          <p:cNvSpPr>
            <a:spLocks noChangeArrowheads="1"/>
          </p:cNvSpPr>
          <p:nvPr/>
        </p:nvSpPr>
        <p:spPr bwMode="auto">
          <a:xfrm>
            <a:off x="7620000" y="190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53" name="Oval 165"/>
          <p:cNvSpPr>
            <a:spLocks noChangeArrowheads="1"/>
          </p:cNvSpPr>
          <p:nvPr/>
        </p:nvSpPr>
        <p:spPr bwMode="auto">
          <a:xfrm>
            <a:off x="32004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54" name="Oval 166"/>
          <p:cNvSpPr>
            <a:spLocks noChangeArrowheads="1"/>
          </p:cNvSpPr>
          <p:nvPr/>
        </p:nvSpPr>
        <p:spPr bwMode="auto">
          <a:xfrm>
            <a:off x="7315200" y="137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55" name="Oval 167"/>
          <p:cNvSpPr>
            <a:spLocks noChangeArrowheads="1"/>
          </p:cNvSpPr>
          <p:nvPr/>
        </p:nvSpPr>
        <p:spPr bwMode="auto">
          <a:xfrm>
            <a:off x="67818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56" name="Oval 168"/>
          <p:cNvSpPr>
            <a:spLocks noChangeArrowheads="1"/>
          </p:cNvSpPr>
          <p:nvPr/>
        </p:nvSpPr>
        <p:spPr bwMode="auto">
          <a:xfrm>
            <a:off x="49530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57" name="Oval 169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58" name="Oval 170"/>
          <p:cNvSpPr>
            <a:spLocks noChangeArrowheads="1"/>
          </p:cNvSpPr>
          <p:nvPr/>
        </p:nvSpPr>
        <p:spPr bwMode="auto">
          <a:xfrm>
            <a:off x="51054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59" name="Oval 171"/>
          <p:cNvSpPr>
            <a:spLocks noChangeArrowheads="1"/>
          </p:cNvSpPr>
          <p:nvPr/>
        </p:nvSpPr>
        <p:spPr bwMode="auto">
          <a:xfrm>
            <a:off x="6172200" y="1219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60" name="Oval 172"/>
          <p:cNvSpPr>
            <a:spLocks noChangeArrowheads="1"/>
          </p:cNvSpPr>
          <p:nvPr/>
        </p:nvSpPr>
        <p:spPr bwMode="auto">
          <a:xfrm>
            <a:off x="38100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61" name="Oval 173"/>
          <p:cNvSpPr>
            <a:spLocks noChangeArrowheads="1"/>
          </p:cNvSpPr>
          <p:nvPr/>
        </p:nvSpPr>
        <p:spPr bwMode="auto">
          <a:xfrm>
            <a:off x="3429000" y="144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62" name="Oval 174"/>
          <p:cNvSpPr>
            <a:spLocks noChangeArrowheads="1"/>
          </p:cNvSpPr>
          <p:nvPr/>
        </p:nvSpPr>
        <p:spPr bwMode="auto">
          <a:xfrm>
            <a:off x="3962400" y="236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63" name="Oval 175"/>
          <p:cNvSpPr>
            <a:spLocks noChangeArrowheads="1"/>
          </p:cNvSpPr>
          <p:nvPr/>
        </p:nvSpPr>
        <p:spPr bwMode="auto">
          <a:xfrm>
            <a:off x="8229600" y="5715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64" name="Oval 176"/>
          <p:cNvSpPr>
            <a:spLocks noChangeArrowheads="1"/>
          </p:cNvSpPr>
          <p:nvPr/>
        </p:nvSpPr>
        <p:spPr bwMode="auto">
          <a:xfrm>
            <a:off x="3733800" y="5181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65" name="Oval 177"/>
          <p:cNvSpPr>
            <a:spLocks noChangeArrowheads="1"/>
          </p:cNvSpPr>
          <p:nvPr/>
        </p:nvSpPr>
        <p:spPr bwMode="auto">
          <a:xfrm>
            <a:off x="6553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66" name="Oval 178"/>
          <p:cNvSpPr>
            <a:spLocks noChangeArrowheads="1"/>
          </p:cNvSpPr>
          <p:nvPr/>
        </p:nvSpPr>
        <p:spPr bwMode="auto">
          <a:xfrm>
            <a:off x="33528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67" name="Text Box 179"/>
          <p:cNvSpPr txBox="1">
            <a:spLocks noChangeArrowheads="1"/>
          </p:cNvSpPr>
          <p:nvPr/>
        </p:nvSpPr>
        <p:spPr bwMode="auto">
          <a:xfrm>
            <a:off x="762000" y="3200400"/>
            <a:ext cx="1382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Cold Air</a:t>
            </a:r>
          </a:p>
        </p:txBody>
      </p:sp>
      <p:sp>
        <p:nvSpPr>
          <p:cNvPr id="12468" name="Rectangle 180"/>
          <p:cNvSpPr>
            <a:spLocks noChangeArrowheads="1"/>
          </p:cNvSpPr>
          <p:nvPr/>
        </p:nvSpPr>
        <p:spPr bwMode="auto">
          <a:xfrm>
            <a:off x="6019800" y="3276600"/>
            <a:ext cx="163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Warm Air</a:t>
            </a:r>
          </a:p>
        </p:txBody>
      </p:sp>
      <p:sp>
        <p:nvSpPr>
          <p:cNvPr id="12469" name="Text Box 181"/>
          <p:cNvSpPr txBox="1">
            <a:spLocks noChangeArrowheads="1"/>
          </p:cNvSpPr>
          <p:nvPr/>
        </p:nvSpPr>
        <p:spPr bwMode="auto">
          <a:xfrm>
            <a:off x="685800" y="3581400"/>
            <a:ext cx="163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Dense Air</a:t>
            </a:r>
          </a:p>
        </p:txBody>
      </p:sp>
      <p:sp>
        <p:nvSpPr>
          <p:cNvPr id="12470" name="Text Box 182"/>
          <p:cNvSpPr txBox="1">
            <a:spLocks noChangeArrowheads="1"/>
          </p:cNvSpPr>
          <p:nvPr/>
        </p:nvSpPr>
        <p:spPr bwMode="auto">
          <a:xfrm>
            <a:off x="5791200" y="3733800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Less Dense Air</a:t>
            </a:r>
          </a:p>
        </p:txBody>
      </p:sp>
      <p:sp>
        <p:nvSpPr>
          <p:cNvPr id="12471" name="Text Box 183"/>
          <p:cNvSpPr txBox="1">
            <a:spLocks noChangeArrowheads="1"/>
          </p:cNvSpPr>
          <p:nvPr/>
        </p:nvSpPr>
        <p:spPr bwMode="auto">
          <a:xfrm>
            <a:off x="381000" y="3962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High Air Pressure</a:t>
            </a:r>
          </a:p>
        </p:txBody>
      </p:sp>
      <p:sp>
        <p:nvSpPr>
          <p:cNvPr id="12472" name="Text Box 184"/>
          <p:cNvSpPr txBox="1">
            <a:spLocks noChangeArrowheads="1"/>
          </p:cNvSpPr>
          <p:nvPr/>
        </p:nvSpPr>
        <p:spPr bwMode="auto">
          <a:xfrm>
            <a:off x="5638800" y="4084638"/>
            <a:ext cx="305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Low Air Pressure</a:t>
            </a:r>
          </a:p>
        </p:txBody>
      </p:sp>
      <p:sp>
        <p:nvSpPr>
          <p:cNvPr id="12473" name="Text Box 185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i="1">
                <a:solidFill>
                  <a:schemeClr val="tx1"/>
                </a:solidFill>
              </a:rPr>
              <a:t>The movement of air is called ____?</a:t>
            </a:r>
          </a:p>
        </p:txBody>
      </p:sp>
      <p:sp>
        <p:nvSpPr>
          <p:cNvPr id="12474" name="AutoShape 186"/>
          <p:cNvSpPr>
            <a:spLocks noChangeArrowheads="1"/>
          </p:cNvSpPr>
          <p:nvPr/>
        </p:nvSpPr>
        <p:spPr bwMode="auto">
          <a:xfrm>
            <a:off x="2667000" y="4876800"/>
            <a:ext cx="3886200" cy="790575"/>
          </a:xfrm>
          <a:prstGeom prst="rightArrow">
            <a:avLst>
              <a:gd name="adj1" fmla="val 50000"/>
              <a:gd name="adj2" fmla="val 122892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243" name="Text Box 187"/>
          <p:cNvSpPr txBox="1">
            <a:spLocks noChangeArrowheads="1"/>
          </p:cNvSpPr>
          <p:nvPr/>
        </p:nvSpPr>
        <p:spPr bwMode="auto">
          <a:xfrm>
            <a:off x="7315200" y="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993366"/>
                </a:solidFill>
              </a:rPr>
              <a:t>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4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15743</TotalTime>
  <Words>365</Words>
  <Application>Microsoft Office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 Black</vt:lpstr>
      <vt:lpstr>Comic Sans MS</vt:lpstr>
      <vt:lpstr>Times New Roman</vt:lpstr>
      <vt:lpstr>Default Design</vt:lpstr>
      <vt:lpstr>Photo Editor Photo</vt:lpstr>
      <vt:lpstr>Media 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Jeremy Thrapp</cp:lastModifiedBy>
  <cp:revision>37</cp:revision>
  <dcterms:created xsi:type="dcterms:W3CDTF">2001-08-20T14:04:43Z</dcterms:created>
  <dcterms:modified xsi:type="dcterms:W3CDTF">2014-12-10T19:29:10Z</dcterms:modified>
</cp:coreProperties>
</file>